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Glacial Indifference" panose="020B0604020202020204" charset="0"/>
      <p:regular r:id="rId20"/>
    </p:embeddedFont>
    <p:embeddedFont>
      <p:font typeface="The Seasons" panose="020B0604020202020204" charset="0"/>
      <p:regular r:id="rId21"/>
    </p:embeddedFont>
    <p:embeddedFont>
      <p:font typeface="The Seasons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3DF30-E5C8-4FFB-9234-23ADB19DF905}" v="16" dt="2024-09-30T17:42:45.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5670" autoAdjust="0"/>
  </p:normalViewPr>
  <p:slideViewPr>
    <p:cSldViewPr>
      <p:cViewPr varScale="1">
        <p:scale>
          <a:sx n="49" d="100"/>
          <a:sy n="49" d="100"/>
        </p:scale>
        <p:origin x="197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gpen, Marcus" userId="cf2c4a26-440f-4e16-acb6-0d9452d78a60" providerId="ADAL" clId="{FA93DF30-E5C8-4FFB-9234-23ADB19DF905}"/>
    <pc:docChg chg="undo custSel modSld">
      <pc:chgData name="Thigpen, Marcus" userId="cf2c4a26-440f-4e16-acb6-0d9452d78a60" providerId="ADAL" clId="{FA93DF30-E5C8-4FFB-9234-23ADB19DF905}" dt="2024-09-30T17:42:53.724" v="255" actId="478"/>
      <pc:docMkLst>
        <pc:docMk/>
      </pc:docMkLst>
      <pc:sldChg chg="delSp modSp mod">
        <pc:chgData name="Thigpen, Marcus" userId="cf2c4a26-440f-4e16-acb6-0d9452d78a60" providerId="ADAL" clId="{FA93DF30-E5C8-4FFB-9234-23ADB19DF905}" dt="2024-09-30T17:42:53.724" v="255" actId="478"/>
        <pc:sldMkLst>
          <pc:docMk/>
          <pc:sldMk cId="0" sldId="256"/>
        </pc:sldMkLst>
        <pc:spChg chg="del">
          <ac:chgData name="Thigpen, Marcus" userId="cf2c4a26-440f-4e16-acb6-0d9452d78a60" providerId="ADAL" clId="{FA93DF30-E5C8-4FFB-9234-23ADB19DF905}" dt="2024-09-30T17:19:48.446" v="75" actId="478"/>
          <ac:spMkLst>
            <pc:docMk/>
            <pc:sldMk cId="0" sldId="256"/>
            <ac:spMk id="3" creationId="{00000000-0000-0000-0000-000000000000}"/>
          </ac:spMkLst>
        </pc:spChg>
        <pc:spChg chg="mod">
          <ac:chgData name="Thigpen, Marcus" userId="cf2c4a26-440f-4e16-acb6-0d9452d78a60" providerId="ADAL" clId="{FA93DF30-E5C8-4FFB-9234-23ADB19DF905}" dt="2024-09-30T17:20:03.443" v="78" actId="1076"/>
          <ac:spMkLst>
            <pc:docMk/>
            <pc:sldMk cId="0" sldId="256"/>
            <ac:spMk id="4" creationId="{00000000-0000-0000-0000-000000000000}"/>
          </ac:spMkLst>
        </pc:spChg>
        <pc:spChg chg="del">
          <ac:chgData name="Thigpen, Marcus" userId="cf2c4a26-440f-4e16-acb6-0d9452d78a60" providerId="ADAL" clId="{FA93DF30-E5C8-4FFB-9234-23ADB19DF905}" dt="2024-09-30T17:42:53.724" v="255" actId="478"/>
          <ac:spMkLst>
            <pc:docMk/>
            <pc:sldMk cId="0" sldId="256"/>
            <ac:spMk id="5" creationId="{00000000-0000-0000-0000-000000000000}"/>
          </ac:spMkLst>
        </pc:spChg>
        <pc:spChg chg="del">
          <ac:chgData name="Thigpen, Marcus" userId="cf2c4a26-440f-4e16-acb6-0d9452d78a60" providerId="ADAL" clId="{FA93DF30-E5C8-4FFB-9234-23ADB19DF905}" dt="2024-09-30T17:19:51.916" v="76" actId="478"/>
          <ac:spMkLst>
            <pc:docMk/>
            <pc:sldMk cId="0" sldId="256"/>
            <ac:spMk id="6" creationId="{00000000-0000-0000-0000-000000000000}"/>
          </ac:spMkLst>
        </pc:spChg>
        <pc:spChg chg="del">
          <ac:chgData name="Thigpen, Marcus" userId="cf2c4a26-440f-4e16-acb6-0d9452d78a60" providerId="ADAL" clId="{FA93DF30-E5C8-4FFB-9234-23ADB19DF905}" dt="2024-09-30T17:42:51.731" v="254" actId="478"/>
          <ac:spMkLst>
            <pc:docMk/>
            <pc:sldMk cId="0" sldId="256"/>
            <ac:spMk id="7" creationId="{00000000-0000-0000-0000-000000000000}"/>
          </ac:spMkLst>
        </pc:spChg>
      </pc:sldChg>
      <pc:sldChg chg="delSp modSp mod">
        <pc:chgData name="Thigpen, Marcus" userId="cf2c4a26-440f-4e16-acb6-0d9452d78a60" providerId="ADAL" clId="{FA93DF30-E5C8-4FFB-9234-23ADB19DF905}" dt="2024-09-30T17:42:39.818" v="253" actId="14100"/>
        <pc:sldMkLst>
          <pc:docMk/>
          <pc:sldMk cId="0" sldId="257"/>
        </pc:sldMkLst>
        <pc:spChg chg="del">
          <ac:chgData name="Thigpen, Marcus" userId="cf2c4a26-440f-4e16-acb6-0d9452d78a60" providerId="ADAL" clId="{FA93DF30-E5C8-4FFB-9234-23ADB19DF905}" dt="2024-09-30T17:20:11.153" v="79" actId="478"/>
          <ac:spMkLst>
            <pc:docMk/>
            <pc:sldMk cId="0" sldId="257"/>
            <ac:spMk id="2" creationId="{00000000-0000-0000-0000-000000000000}"/>
          </ac:spMkLst>
        </pc:spChg>
        <pc:spChg chg="del">
          <ac:chgData name="Thigpen, Marcus" userId="cf2c4a26-440f-4e16-acb6-0d9452d78a60" providerId="ADAL" clId="{FA93DF30-E5C8-4FFB-9234-23ADB19DF905}" dt="2024-09-30T17:20:21.918" v="83" actId="478"/>
          <ac:spMkLst>
            <pc:docMk/>
            <pc:sldMk cId="0" sldId="257"/>
            <ac:spMk id="3" creationId="{00000000-0000-0000-0000-000000000000}"/>
          </ac:spMkLst>
        </pc:spChg>
        <pc:spChg chg="del mod">
          <ac:chgData name="Thigpen, Marcus" userId="cf2c4a26-440f-4e16-acb6-0d9452d78a60" providerId="ADAL" clId="{FA93DF30-E5C8-4FFB-9234-23ADB19DF905}" dt="2024-09-30T17:20:20.052" v="82" actId="478"/>
          <ac:spMkLst>
            <pc:docMk/>
            <pc:sldMk cId="0" sldId="257"/>
            <ac:spMk id="4" creationId="{00000000-0000-0000-0000-000000000000}"/>
          </ac:spMkLst>
        </pc:spChg>
        <pc:spChg chg="del">
          <ac:chgData name="Thigpen, Marcus" userId="cf2c4a26-440f-4e16-acb6-0d9452d78a60" providerId="ADAL" clId="{FA93DF30-E5C8-4FFB-9234-23ADB19DF905}" dt="2024-09-30T17:42:21.222" v="246" actId="478"/>
          <ac:spMkLst>
            <pc:docMk/>
            <pc:sldMk cId="0" sldId="257"/>
            <ac:spMk id="5" creationId="{00000000-0000-0000-0000-000000000000}"/>
          </ac:spMkLst>
        </pc:spChg>
        <pc:spChg chg="del">
          <ac:chgData name="Thigpen, Marcus" userId="cf2c4a26-440f-4e16-acb6-0d9452d78a60" providerId="ADAL" clId="{FA93DF30-E5C8-4FFB-9234-23ADB19DF905}" dt="2024-09-30T17:42:22.544" v="247" actId="478"/>
          <ac:spMkLst>
            <pc:docMk/>
            <pc:sldMk cId="0" sldId="257"/>
            <ac:spMk id="6" creationId="{00000000-0000-0000-0000-000000000000}"/>
          </ac:spMkLst>
        </pc:spChg>
        <pc:spChg chg="del">
          <ac:chgData name="Thigpen, Marcus" userId="cf2c4a26-440f-4e16-acb6-0d9452d78a60" providerId="ADAL" clId="{FA93DF30-E5C8-4FFB-9234-23ADB19DF905}" dt="2024-09-30T17:42:23.282" v="248" actId="478"/>
          <ac:spMkLst>
            <pc:docMk/>
            <pc:sldMk cId="0" sldId="257"/>
            <ac:spMk id="7" creationId="{00000000-0000-0000-0000-000000000000}"/>
          </ac:spMkLst>
        </pc:spChg>
        <pc:spChg chg="mod">
          <ac:chgData name="Thigpen, Marcus" userId="cf2c4a26-440f-4e16-acb6-0d9452d78a60" providerId="ADAL" clId="{FA93DF30-E5C8-4FFB-9234-23ADB19DF905}" dt="2024-09-30T17:42:29.854" v="250" actId="14100"/>
          <ac:spMkLst>
            <pc:docMk/>
            <pc:sldMk cId="0" sldId="257"/>
            <ac:spMk id="10" creationId="{00000000-0000-0000-0000-000000000000}"/>
          </ac:spMkLst>
        </pc:spChg>
        <pc:spChg chg="mod">
          <ac:chgData name="Thigpen, Marcus" userId="cf2c4a26-440f-4e16-acb6-0d9452d78a60" providerId="ADAL" clId="{FA93DF30-E5C8-4FFB-9234-23ADB19DF905}" dt="2024-09-30T17:42:33.140" v="251" actId="12"/>
          <ac:spMkLst>
            <pc:docMk/>
            <pc:sldMk cId="0" sldId="257"/>
            <ac:spMk id="11" creationId="{00000000-0000-0000-0000-000000000000}"/>
          </ac:spMkLst>
        </pc:spChg>
        <pc:spChg chg="mod">
          <ac:chgData name="Thigpen, Marcus" userId="cf2c4a26-440f-4e16-acb6-0d9452d78a60" providerId="ADAL" clId="{FA93DF30-E5C8-4FFB-9234-23ADB19DF905}" dt="2024-09-30T17:42:39.818" v="253" actId="14100"/>
          <ac:spMkLst>
            <pc:docMk/>
            <pc:sldMk cId="0" sldId="257"/>
            <ac:spMk id="12" creationId="{00000000-0000-0000-0000-000000000000}"/>
          </ac:spMkLst>
        </pc:spChg>
      </pc:sldChg>
      <pc:sldChg chg="addSp delSp modSp mod">
        <pc:chgData name="Thigpen, Marcus" userId="cf2c4a26-440f-4e16-acb6-0d9452d78a60" providerId="ADAL" clId="{FA93DF30-E5C8-4FFB-9234-23ADB19DF905}" dt="2024-09-30T13:18:48.261" v="14" actId="1076"/>
        <pc:sldMkLst>
          <pc:docMk/>
          <pc:sldMk cId="0" sldId="258"/>
        </pc:sldMkLst>
        <pc:spChg chg="del mod">
          <ac:chgData name="Thigpen, Marcus" userId="cf2c4a26-440f-4e16-acb6-0d9452d78a60" providerId="ADAL" clId="{FA93DF30-E5C8-4FFB-9234-23ADB19DF905}" dt="2024-09-30T13:18:34.717" v="11" actId="478"/>
          <ac:spMkLst>
            <pc:docMk/>
            <pc:sldMk cId="0" sldId="258"/>
            <ac:spMk id="2" creationId="{00000000-0000-0000-0000-000000000000}"/>
          </ac:spMkLst>
        </pc:spChg>
        <pc:spChg chg="add del mod">
          <ac:chgData name="Thigpen, Marcus" userId="cf2c4a26-440f-4e16-acb6-0d9452d78a60" providerId="ADAL" clId="{FA93DF30-E5C8-4FFB-9234-23ADB19DF905}" dt="2024-09-30T13:18:48.261" v="14" actId="1076"/>
          <ac:spMkLst>
            <pc:docMk/>
            <pc:sldMk cId="0" sldId="258"/>
            <ac:spMk id="6" creationId="{00000000-0000-0000-0000-000000000000}"/>
          </ac:spMkLst>
        </pc:spChg>
      </pc:sldChg>
      <pc:sldChg chg="delSp modSp mod">
        <pc:chgData name="Thigpen, Marcus" userId="cf2c4a26-440f-4e16-acb6-0d9452d78a60" providerId="ADAL" clId="{FA93DF30-E5C8-4FFB-9234-23ADB19DF905}" dt="2024-09-30T17:42:05.482" v="245" actId="12"/>
        <pc:sldMkLst>
          <pc:docMk/>
          <pc:sldMk cId="0" sldId="259"/>
        </pc:sldMkLst>
        <pc:spChg chg="del mod">
          <ac:chgData name="Thigpen, Marcus" userId="cf2c4a26-440f-4e16-acb6-0d9452d78a60" providerId="ADAL" clId="{FA93DF30-E5C8-4FFB-9234-23ADB19DF905}" dt="2024-09-30T17:41:48.940" v="238" actId="478"/>
          <ac:spMkLst>
            <pc:docMk/>
            <pc:sldMk cId="0" sldId="259"/>
            <ac:spMk id="2" creationId="{00000000-0000-0000-0000-000000000000}"/>
          </ac:spMkLst>
        </pc:spChg>
        <pc:spChg chg="del mod">
          <ac:chgData name="Thigpen, Marcus" userId="cf2c4a26-440f-4e16-acb6-0d9452d78a60" providerId="ADAL" clId="{FA93DF30-E5C8-4FFB-9234-23ADB19DF905}" dt="2024-09-30T17:20:31.772" v="84" actId="478"/>
          <ac:spMkLst>
            <pc:docMk/>
            <pc:sldMk cId="0" sldId="259"/>
            <ac:spMk id="3" creationId="{00000000-0000-0000-0000-000000000000}"/>
          </ac:spMkLst>
        </pc:spChg>
        <pc:spChg chg="del mod">
          <ac:chgData name="Thigpen, Marcus" userId="cf2c4a26-440f-4e16-acb6-0d9452d78a60" providerId="ADAL" clId="{FA93DF30-E5C8-4FFB-9234-23ADB19DF905}" dt="2024-09-30T17:41:49.604" v="239" actId="478"/>
          <ac:spMkLst>
            <pc:docMk/>
            <pc:sldMk cId="0" sldId="259"/>
            <ac:spMk id="4" creationId="{00000000-0000-0000-0000-000000000000}"/>
          </ac:spMkLst>
        </pc:spChg>
        <pc:spChg chg="del">
          <ac:chgData name="Thigpen, Marcus" userId="cf2c4a26-440f-4e16-acb6-0d9452d78a60" providerId="ADAL" clId="{FA93DF30-E5C8-4FFB-9234-23ADB19DF905}" dt="2024-09-30T17:41:51.575" v="240" actId="478"/>
          <ac:spMkLst>
            <pc:docMk/>
            <pc:sldMk cId="0" sldId="259"/>
            <ac:spMk id="6" creationId="{00000000-0000-0000-0000-000000000000}"/>
          </ac:spMkLst>
        </pc:spChg>
        <pc:spChg chg="mod">
          <ac:chgData name="Thigpen, Marcus" userId="cf2c4a26-440f-4e16-acb6-0d9452d78a60" providerId="ADAL" clId="{FA93DF30-E5C8-4FFB-9234-23ADB19DF905}" dt="2024-09-30T17:41:56.657" v="243" actId="12"/>
          <ac:spMkLst>
            <pc:docMk/>
            <pc:sldMk cId="0" sldId="259"/>
            <ac:spMk id="7" creationId="{00000000-0000-0000-0000-000000000000}"/>
          </ac:spMkLst>
        </pc:spChg>
        <pc:spChg chg="del">
          <ac:chgData name="Thigpen, Marcus" userId="cf2c4a26-440f-4e16-acb6-0d9452d78a60" providerId="ADAL" clId="{FA93DF30-E5C8-4FFB-9234-23ADB19DF905}" dt="2024-09-30T17:41:52.324" v="241" actId="478"/>
          <ac:spMkLst>
            <pc:docMk/>
            <pc:sldMk cId="0" sldId="259"/>
            <ac:spMk id="8" creationId="{00000000-0000-0000-0000-000000000000}"/>
          </ac:spMkLst>
        </pc:spChg>
        <pc:spChg chg="mod">
          <ac:chgData name="Thigpen, Marcus" userId="cf2c4a26-440f-4e16-acb6-0d9452d78a60" providerId="ADAL" clId="{FA93DF30-E5C8-4FFB-9234-23ADB19DF905}" dt="2024-09-30T17:42:00.844" v="244" actId="12"/>
          <ac:spMkLst>
            <pc:docMk/>
            <pc:sldMk cId="0" sldId="259"/>
            <ac:spMk id="9" creationId="{00000000-0000-0000-0000-000000000000}"/>
          </ac:spMkLst>
        </pc:spChg>
        <pc:spChg chg="del">
          <ac:chgData name="Thigpen, Marcus" userId="cf2c4a26-440f-4e16-acb6-0d9452d78a60" providerId="ADAL" clId="{FA93DF30-E5C8-4FFB-9234-23ADB19DF905}" dt="2024-09-30T17:41:52.916" v="242" actId="478"/>
          <ac:spMkLst>
            <pc:docMk/>
            <pc:sldMk cId="0" sldId="259"/>
            <ac:spMk id="10" creationId="{00000000-0000-0000-0000-000000000000}"/>
          </ac:spMkLst>
        </pc:spChg>
        <pc:spChg chg="mod">
          <ac:chgData name="Thigpen, Marcus" userId="cf2c4a26-440f-4e16-acb6-0d9452d78a60" providerId="ADAL" clId="{FA93DF30-E5C8-4FFB-9234-23ADB19DF905}" dt="2024-09-30T17:42:05.482" v="245" actId="12"/>
          <ac:spMkLst>
            <pc:docMk/>
            <pc:sldMk cId="0" sldId="259"/>
            <ac:spMk id="11" creationId="{00000000-0000-0000-0000-000000000000}"/>
          </ac:spMkLst>
        </pc:spChg>
        <pc:spChg chg="del">
          <ac:chgData name="Thigpen, Marcus" userId="cf2c4a26-440f-4e16-acb6-0d9452d78a60" providerId="ADAL" clId="{FA93DF30-E5C8-4FFB-9234-23ADB19DF905}" dt="2024-09-30T17:20:34.101" v="85" actId="478"/>
          <ac:spMkLst>
            <pc:docMk/>
            <pc:sldMk cId="0" sldId="259"/>
            <ac:spMk id="12" creationId="{00000000-0000-0000-0000-000000000000}"/>
          </ac:spMkLst>
        </pc:spChg>
      </pc:sldChg>
      <pc:sldChg chg="delSp modSp mod">
        <pc:chgData name="Thigpen, Marcus" userId="cf2c4a26-440f-4e16-acb6-0d9452d78a60" providerId="ADAL" clId="{FA93DF30-E5C8-4FFB-9234-23ADB19DF905}" dt="2024-09-30T17:41:37.870" v="237" actId="14100"/>
        <pc:sldMkLst>
          <pc:docMk/>
          <pc:sldMk cId="0" sldId="260"/>
        </pc:sldMkLst>
        <pc:spChg chg="del mod">
          <ac:chgData name="Thigpen, Marcus" userId="cf2c4a26-440f-4e16-acb6-0d9452d78a60" providerId="ADAL" clId="{FA93DF30-E5C8-4FFB-9234-23ADB19DF905}" dt="2024-09-30T17:20:38.075" v="86" actId="478"/>
          <ac:spMkLst>
            <pc:docMk/>
            <pc:sldMk cId="0" sldId="260"/>
            <ac:spMk id="4" creationId="{00000000-0000-0000-0000-000000000000}"/>
          </ac:spMkLst>
        </pc:spChg>
        <pc:spChg chg="del">
          <ac:chgData name="Thigpen, Marcus" userId="cf2c4a26-440f-4e16-acb6-0d9452d78a60" providerId="ADAL" clId="{FA93DF30-E5C8-4FFB-9234-23ADB19DF905}" dt="2024-09-30T17:41:11.164" v="229" actId="478"/>
          <ac:spMkLst>
            <pc:docMk/>
            <pc:sldMk cId="0" sldId="260"/>
            <ac:spMk id="5" creationId="{00000000-0000-0000-0000-000000000000}"/>
          </ac:spMkLst>
        </pc:spChg>
        <pc:spChg chg="del">
          <ac:chgData name="Thigpen, Marcus" userId="cf2c4a26-440f-4e16-acb6-0d9452d78a60" providerId="ADAL" clId="{FA93DF30-E5C8-4FFB-9234-23ADB19DF905}" dt="2024-09-30T17:41:13.149" v="231" actId="478"/>
          <ac:spMkLst>
            <pc:docMk/>
            <pc:sldMk cId="0" sldId="260"/>
            <ac:spMk id="6" creationId="{00000000-0000-0000-0000-000000000000}"/>
          </ac:spMkLst>
        </pc:spChg>
        <pc:spChg chg="del">
          <ac:chgData name="Thigpen, Marcus" userId="cf2c4a26-440f-4e16-acb6-0d9452d78a60" providerId="ADAL" clId="{FA93DF30-E5C8-4FFB-9234-23ADB19DF905}" dt="2024-09-30T17:41:12.337" v="230" actId="478"/>
          <ac:spMkLst>
            <pc:docMk/>
            <pc:sldMk cId="0" sldId="260"/>
            <ac:spMk id="7" creationId="{00000000-0000-0000-0000-000000000000}"/>
          </ac:spMkLst>
        </pc:spChg>
        <pc:spChg chg="mod">
          <ac:chgData name="Thigpen, Marcus" userId="cf2c4a26-440f-4e16-acb6-0d9452d78a60" providerId="ADAL" clId="{FA93DF30-E5C8-4FFB-9234-23ADB19DF905}" dt="2024-09-30T17:41:37.870" v="237" actId="14100"/>
          <ac:spMkLst>
            <pc:docMk/>
            <pc:sldMk cId="0" sldId="260"/>
            <ac:spMk id="9" creationId="{00000000-0000-0000-0000-000000000000}"/>
          </ac:spMkLst>
        </pc:spChg>
        <pc:spChg chg="mod">
          <ac:chgData name="Thigpen, Marcus" userId="cf2c4a26-440f-4e16-acb6-0d9452d78a60" providerId="ADAL" clId="{FA93DF30-E5C8-4FFB-9234-23ADB19DF905}" dt="2024-09-30T17:41:22.371" v="233" actId="14100"/>
          <ac:spMkLst>
            <pc:docMk/>
            <pc:sldMk cId="0" sldId="260"/>
            <ac:spMk id="10" creationId="{00000000-0000-0000-0000-000000000000}"/>
          </ac:spMkLst>
        </pc:spChg>
        <pc:spChg chg="mod">
          <ac:chgData name="Thigpen, Marcus" userId="cf2c4a26-440f-4e16-acb6-0d9452d78a60" providerId="ADAL" clId="{FA93DF30-E5C8-4FFB-9234-23ADB19DF905}" dt="2024-09-30T17:41:29.829" v="235" actId="14100"/>
          <ac:spMkLst>
            <pc:docMk/>
            <pc:sldMk cId="0" sldId="260"/>
            <ac:spMk id="11" creationId="{00000000-0000-0000-0000-000000000000}"/>
          </ac:spMkLst>
        </pc:spChg>
        <pc:grpChg chg="mod">
          <ac:chgData name="Thigpen, Marcus" userId="cf2c4a26-440f-4e16-acb6-0d9452d78a60" providerId="ADAL" clId="{FA93DF30-E5C8-4FFB-9234-23ADB19DF905}" dt="2024-09-30T13:20:03.050" v="25" actId="1076"/>
          <ac:grpSpMkLst>
            <pc:docMk/>
            <pc:sldMk cId="0" sldId="260"/>
            <ac:grpSpMk id="2" creationId="{00000000-0000-0000-0000-000000000000}"/>
          </ac:grpSpMkLst>
        </pc:grpChg>
      </pc:sldChg>
      <pc:sldChg chg="delSp modSp mod">
        <pc:chgData name="Thigpen, Marcus" userId="cf2c4a26-440f-4e16-acb6-0d9452d78a60" providerId="ADAL" clId="{FA93DF30-E5C8-4FFB-9234-23ADB19DF905}" dt="2024-09-30T17:41:05.963" v="228" actId="1076"/>
        <pc:sldMkLst>
          <pc:docMk/>
          <pc:sldMk cId="0" sldId="261"/>
        </pc:sldMkLst>
        <pc:spChg chg="del mod">
          <ac:chgData name="Thigpen, Marcus" userId="cf2c4a26-440f-4e16-acb6-0d9452d78a60" providerId="ADAL" clId="{FA93DF30-E5C8-4FFB-9234-23ADB19DF905}" dt="2024-09-30T17:40:10.173" v="215" actId="478"/>
          <ac:spMkLst>
            <pc:docMk/>
            <pc:sldMk cId="0" sldId="261"/>
            <ac:spMk id="4" creationId="{00000000-0000-0000-0000-000000000000}"/>
          </ac:spMkLst>
        </pc:spChg>
        <pc:spChg chg="del mod">
          <ac:chgData name="Thigpen, Marcus" userId="cf2c4a26-440f-4e16-acb6-0d9452d78a60" providerId="ADAL" clId="{FA93DF30-E5C8-4FFB-9234-23ADB19DF905}" dt="2024-09-30T17:40:13.427" v="216" actId="478"/>
          <ac:spMkLst>
            <pc:docMk/>
            <pc:sldMk cId="0" sldId="261"/>
            <ac:spMk id="5" creationId="{00000000-0000-0000-0000-000000000000}"/>
          </ac:spMkLst>
        </pc:spChg>
        <pc:spChg chg="del">
          <ac:chgData name="Thigpen, Marcus" userId="cf2c4a26-440f-4e16-acb6-0d9452d78a60" providerId="ADAL" clId="{FA93DF30-E5C8-4FFB-9234-23ADB19DF905}" dt="2024-09-30T17:40:23.453" v="217" actId="478"/>
          <ac:spMkLst>
            <pc:docMk/>
            <pc:sldMk cId="0" sldId="261"/>
            <ac:spMk id="7" creationId="{00000000-0000-0000-0000-000000000000}"/>
          </ac:spMkLst>
        </pc:spChg>
        <pc:spChg chg="del">
          <ac:chgData name="Thigpen, Marcus" userId="cf2c4a26-440f-4e16-acb6-0d9452d78a60" providerId="ADAL" clId="{FA93DF30-E5C8-4FFB-9234-23ADB19DF905}" dt="2024-09-30T17:40:26.774" v="219" actId="478"/>
          <ac:spMkLst>
            <pc:docMk/>
            <pc:sldMk cId="0" sldId="261"/>
            <ac:spMk id="8" creationId="{00000000-0000-0000-0000-000000000000}"/>
          </ac:spMkLst>
        </pc:spChg>
        <pc:spChg chg="del">
          <ac:chgData name="Thigpen, Marcus" userId="cf2c4a26-440f-4e16-acb6-0d9452d78a60" providerId="ADAL" clId="{FA93DF30-E5C8-4FFB-9234-23ADB19DF905}" dt="2024-09-30T17:40:25.210" v="218" actId="478"/>
          <ac:spMkLst>
            <pc:docMk/>
            <pc:sldMk cId="0" sldId="261"/>
            <ac:spMk id="9" creationId="{00000000-0000-0000-0000-000000000000}"/>
          </ac:spMkLst>
        </pc:spChg>
        <pc:spChg chg="mod">
          <ac:chgData name="Thigpen, Marcus" userId="cf2c4a26-440f-4e16-acb6-0d9452d78a60" providerId="ADAL" clId="{FA93DF30-E5C8-4FFB-9234-23ADB19DF905}" dt="2024-09-30T17:40:56.735" v="226" actId="1076"/>
          <ac:spMkLst>
            <pc:docMk/>
            <pc:sldMk cId="0" sldId="261"/>
            <ac:spMk id="10" creationId="{00000000-0000-0000-0000-000000000000}"/>
          </ac:spMkLst>
        </pc:spChg>
        <pc:spChg chg="mod">
          <ac:chgData name="Thigpen, Marcus" userId="cf2c4a26-440f-4e16-acb6-0d9452d78a60" providerId="ADAL" clId="{FA93DF30-E5C8-4FFB-9234-23ADB19DF905}" dt="2024-09-30T17:41:00.061" v="227" actId="1076"/>
          <ac:spMkLst>
            <pc:docMk/>
            <pc:sldMk cId="0" sldId="261"/>
            <ac:spMk id="11" creationId="{00000000-0000-0000-0000-000000000000}"/>
          </ac:spMkLst>
        </pc:spChg>
        <pc:spChg chg="mod">
          <ac:chgData name="Thigpen, Marcus" userId="cf2c4a26-440f-4e16-acb6-0d9452d78a60" providerId="ADAL" clId="{FA93DF30-E5C8-4FFB-9234-23ADB19DF905}" dt="2024-09-30T17:41:05.963" v="228" actId="1076"/>
          <ac:spMkLst>
            <pc:docMk/>
            <pc:sldMk cId="0" sldId="261"/>
            <ac:spMk id="12" creationId="{00000000-0000-0000-0000-000000000000}"/>
          </ac:spMkLst>
        </pc:spChg>
      </pc:sldChg>
      <pc:sldChg chg="delSp modSp mod">
        <pc:chgData name="Thigpen, Marcus" userId="cf2c4a26-440f-4e16-acb6-0d9452d78a60" providerId="ADAL" clId="{FA93DF30-E5C8-4FFB-9234-23ADB19DF905}" dt="2024-09-30T17:30:05.365" v="118" actId="122"/>
        <pc:sldMkLst>
          <pc:docMk/>
          <pc:sldMk cId="0" sldId="262"/>
        </pc:sldMkLst>
        <pc:spChg chg="del mod">
          <ac:chgData name="Thigpen, Marcus" userId="cf2c4a26-440f-4e16-acb6-0d9452d78a60" providerId="ADAL" clId="{FA93DF30-E5C8-4FFB-9234-23ADB19DF905}" dt="2024-09-30T17:21:12.269" v="89" actId="478"/>
          <ac:spMkLst>
            <pc:docMk/>
            <pc:sldMk cId="0" sldId="262"/>
            <ac:spMk id="2" creationId="{00000000-0000-0000-0000-000000000000}"/>
          </ac:spMkLst>
        </pc:spChg>
        <pc:spChg chg="del mod">
          <ac:chgData name="Thigpen, Marcus" userId="cf2c4a26-440f-4e16-acb6-0d9452d78a60" providerId="ADAL" clId="{FA93DF30-E5C8-4FFB-9234-23ADB19DF905}" dt="2024-09-30T17:30:01.101" v="117" actId="478"/>
          <ac:spMkLst>
            <pc:docMk/>
            <pc:sldMk cId="0" sldId="262"/>
            <ac:spMk id="3" creationId="{00000000-0000-0000-0000-000000000000}"/>
          </ac:spMkLst>
        </pc:spChg>
        <pc:spChg chg="del mod">
          <ac:chgData name="Thigpen, Marcus" userId="cf2c4a26-440f-4e16-acb6-0d9452d78a60" providerId="ADAL" clId="{FA93DF30-E5C8-4FFB-9234-23ADB19DF905}" dt="2024-09-30T17:29:55.623" v="116" actId="478"/>
          <ac:spMkLst>
            <pc:docMk/>
            <pc:sldMk cId="0" sldId="262"/>
            <ac:spMk id="4" creationId="{00000000-0000-0000-0000-000000000000}"/>
          </ac:spMkLst>
        </pc:spChg>
        <pc:spChg chg="del mod">
          <ac:chgData name="Thigpen, Marcus" userId="cf2c4a26-440f-4e16-acb6-0d9452d78a60" providerId="ADAL" clId="{FA93DF30-E5C8-4FFB-9234-23ADB19DF905}" dt="2024-09-30T17:21:22.639" v="93" actId="478"/>
          <ac:spMkLst>
            <pc:docMk/>
            <pc:sldMk cId="0" sldId="262"/>
            <ac:spMk id="5" creationId="{00000000-0000-0000-0000-000000000000}"/>
          </ac:spMkLst>
        </pc:spChg>
        <pc:spChg chg="mod">
          <ac:chgData name="Thigpen, Marcus" userId="cf2c4a26-440f-4e16-acb6-0d9452d78a60" providerId="ADAL" clId="{FA93DF30-E5C8-4FFB-9234-23ADB19DF905}" dt="2024-09-30T17:30:05.365" v="118" actId="122"/>
          <ac:spMkLst>
            <pc:docMk/>
            <pc:sldMk cId="0" sldId="262"/>
            <ac:spMk id="6" creationId="{00000000-0000-0000-0000-000000000000}"/>
          </ac:spMkLst>
        </pc:spChg>
        <pc:spChg chg="del mod">
          <ac:chgData name="Thigpen, Marcus" userId="cf2c4a26-440f-4e16-acb6-0d9452d78a60" providerId="ADAL" clId="{FA93DF30-E5C8-4FFB-9234-23ADB19DF905}" dt="2024-09-30T17:21:09.263" v="88" actId="478"/>
          <ac:spMkLst>
            <pc:docMk/>
            <pc:sldMk cId="0" sldId="262"/>
            <ac:spMk id="7" creationId="{00000000-0000-0000-0000-000000000000}"/>
          </ac:spMkLst>
        </pc:spChg>
      </pc:sldChg>
      <pc:sldChg chg="delSp modSp mod">
        <pc:chgData name="Thigpen, Marcus" userId="cf2c4a26-440f-4e16-acb6-0d9452d78a60" providerId="ADAL" clId="{FA93DF30-E5C8-4FFB-9234-23ADB19DF905}" dt="2024-09-30T17:31:04.383" v="130" actId="478"/>
        <pc:sldMkLst>
          <pc:docMk/>
          <pc:sldMk cId="0" sldId="263"/>
        </pc:sldMkLst>
        <pc:spChg chg="del mod">
          <ac:chgData name="Thigpen, Marcus" userId="cf2c4a26-440f-4e16-acb6-0d9452d78a60" providerId="ADAL" clId="{FA93DF30-E5C8-4FFB-9234-23ADB19DF905}" dt="2024-09-30T17:21:31.034" v="95" actId="478"/>
          <ac:spMkLst>
            <pc:docMk/>
            <pc:sldMk cId="0" sldId="263"/>
            <ac:spMk id="4" creationId="{00000000-0000-0000-0000-000000000000}"/>
          </ac:spMkLst>
        </pc:spChg>
        <pc:spChg chg="del mod">
          <ac:chgData name="Thigpen, Marcus" userId="cf2c4a26-440f-4e16-acb6-0d9452d78a60" providerId="ADAL" clId="{FA93DF30-E5C8-4FFB-9234-23ADB19DF905}" dt="2024-09-30T17:21:29.446" v="94" actId="478"/>
          <ac:spMkLst>
            <pc:docMk/>
            <pc:sldMk cId="0" sldId="263"/>
            <ac:spMk id="5" creationId="{00000000-0000-0000-0000-000000000000}"/>
          </ac:spMkLst>
        </pc:spChg>
        <pc:spChg chg="del mod">
          <ac:chgData name="Thigpen, Marcus" userId="cf2c4a26-440f-4e16-acb6-0d9452d78a60" providerId="ADAL" clId="{FA93DF30-E5C8-4FFB-9234-23ADB19DF905}" dt="2024-09-30T17:31:02.737" v="129" actId="478"/>
          <ac:spMkLst>
            <pc:docMk/>
            <pc:sldMk cId="0" sldId="263"/>
            <ac:spMk id="7" creationId="{00000000-0000-0000-0000-000000000000}"/>
          </ac:spMkLst>
        </pc:spChg>
        <pc:spChg chg="del mod">
          <ac:chgData name="Thigpen, Marcus" userId="cf2c4a26-440f-4e16-acb6-0d9452d78a60" providerId="ADAL" clId="{FA93DF30-E5C8-4FFB-9234-23ADB19DF905}" dt="2024-09-30T17:31:04.383" v="130" actId="478"/>
          <ac:spMkLst>
            <pc:docMk/>
            <pc:sldMk cId="0" sldId="263"/>
            <ac:spMk id="8" creationId="{00000000-0000-0000-0000-000000000000}"/>
          </ac:spMkLst>
        </pc:spChg>
        <pc:spChg chg="del">
          <ac:chgData name="Thigpen, Marcus" userId="cf2c4a26-440f-4e16-acb6-0d9452d78a60" providerId="ADAL" clId="{FA93DF30-E5C8-4FFB-9234-23ADB19DF905}" dt="2024-09-30T17:30:15.135" v="119" actId="478"/>
          <ac:spMkLst>
            <pc:docMk/>
            <pc:sldMk cId="0" sldId="263"/>
            <ac:spMk id="9" creationId="{00000000-0000-0000-0000-000000000000}"/>
          </ac:spMkLst>
        </pc:spChg>
        <pc:spChg chg="del">
          <ac:chgData name="Thigpen, Marcus" userId="cf2c4a26-440f-4e16-acb6-0d9452d78a60" providerId="ADAL" clId="{FA93DF30-E5C8-4FFB-9234-23ADB19DF905}" dt="2024-09-30T17:30:16.954" v="121" actId="478"/>
          <ac:spMkLst>
            <pc:docMk/>
            <pc:sldMk cId="0" sldId="263"/>
            <ac:spMk id="10" creationId="{00000000-0000-0000-0000-000000000000}"/>
          </ac:spMkLst>
        </pc:spChg>
        <pc:spChg chg="del">
          <ac:chgData name="Thigpen, Marcus" userId="cf2c4a26-440f-4e16-acb6-0d9452d78a60" providerId="ADAL" clId="{FA93DF30-E5C8-4FFB-9234-23ADB19DF905}" dt="2024-09-30T17:30:15.906" v="120" actId="478"/>
          <ac:spMkLst>
            <pc:docMk/>
            <pc:sldMk cId="0" sldId="263"/>
            <ac:spMk id="11" creationId="{00000000-0000-0000-0000-000000000000}"/>
          </ac:spMkLst>
        </pc:spChg>
        <pc:spChg chg="mod">
          <ac:chgData name="Thigpen, Marcus" userId="cf2c4a26-440f-4e16-acb6-0d9452d78a60" providerId="ADAL" clId="{FA93DF30-E5C8-4FFB-9234-23ADB19DF905}" dt="2024-09-30T17:30:39.663" v="123" actId="14100"/>
          <ac:spMkLst>
            <pc:docMk/>
            <pc:sldMk cId="0" sldId="263"/>
            <ac:spMk id="12" creationId="{00000000-0000-0000-0000-000000000000}"/>
          </ac:spMkLst>
        </pc:spChg>
        <pc:spChg chg="mod">
          <ac:chgData name="Thigpen, Marcus" userId="cf2c4a26-440f-4e16-acb6-0d9452d78a60" providerId="ADAL" clId="{FA93DF30-E5C8-4FFB-9234-23ADB19DF905}" dt="2024-09-30T17:30:48.495" v="125" actId="14100"/>
          <ac:spMkLst>
            <pc:docMk/>
            <pc:sldMk cId="0" sldId="263"/>
            <ac:spMk id="13" creationId="{00000000-0000-0000-0000-000000000000}"/>
          </ac:spMkLst>
        </pc:spChg>
        <pc:spChg chg="mod">
          <ac:chgData name="Thigpen, Marcus" userId="cf2c4a26-440f-4e16-acb6-0d9452d78a60" providerId="ADAL" clId="{FA93DF30-E5C8-4FFB-9234-23ADB19DF905}" dt="2024-09-30T17:30:58.796" v="128" actId="14100"/>
          <ac:spMkLst>
            <pc:docMk/>
            <pc:sldMk cId="0" sldId="263"/>
            <ac:spMk id="14" creationId="{00000000-0000-0000-0000-000000000000}"/>
          </ac:spMkLst>
        </pc:spChg>
      </pc:sldChg>
      <pc:sldChg chg="delSp modSp mod">
        <pc:chgData name="Thigpen, Marcus" userId="cf2c4a26-440f-4e16-acb6-0d9452d78a60" providerId="ADAL" clId="{FA93DF30-E5C8-4FFB-9234-23ADB19DF905}" dt="2024-09-30T17:32:56.838" v="141" actId="1076"/>
        <pc:sldMkLst>
          <pc:docMk/>
          <pc:sldMk cId="0" sldId="264"/>
        </pc:sldMkLst>
        <pc:spChg chg="mod">
          <ac:chgData name="Thigpen, Marcus" userId="cf2c4a26-440f-4e16-acb6-0d9452d78a60" providerId="ADAL" clId="{FA93DF30-E5C8-4FFB-9234-23ADB19DF905}" dt="2024-09-30T17:31:24.089" v="132" actId="1076"/>
          <ac:spMkLst>
            <pc:docMk/>
            <pc:sldMk cId="0" sldId="264"/>
            <ac:spMk id="2" creationId="{00000000-0000-0000-0000-000000000000}"/>
          </ac:spMkLst>
        </pc:spChg>
        <pc:spChg chg="mod">
          <ac:chgData name="Thigpen, Marcus" userId="cf2c4a26-440f-4e16-acb6-0d9452d78a60" providerId="ADAL" clId="{FA93DF30-E5C8-4FFB-9234-23ADB19DF905}" dt="2024-09-30T17:31:30.397" v="133" actId="1076"/>
          <ac:spMkLst>
            <pc:docMk/>
            <pc:sldMk cId="0" sldId="264"/>
            <ac:spMk id="3" creationId="{00000000-0000-0000-0000-000000000000}"/>
          </ac:spMkLst>
        </pc:spChg>
        <pc:spChg chg="mod">
          <ac:chgData name="Thigpen, Marcus" userId="cf2c4a26-440f-4e16-acb6-0d9452d78a60" providerId="ADAL" clId="{FA93DF30-E5C8-4FFB-9234-23ADB19DF905}" dt="2024-09-30T17:32:07.163" v="136" actId="1076"/>
          <ac:spMkLst>
            <pc:docMk/>
            <pc:sldMk cId="0" sldId="264"/>
            <ac:spMk id="4" creationId="{00000000-0000-0000-0000-000000000000}"/>
          </ac:spMkLst>
        </pc:spChg>
        <pc:spChg chg="mod">
          <ac:chgData name="Thigpen, Marcus" userId="cf2c4a26-440f-4e16-acb6-0d9452d78a60" providerId="ADAL" clId="{FA93DF30-E5C8-4FFB-9234-23ADB19DF905}" dt="2024-09-30T17:31:34.764" v="134" actId="1076"/>
          <ac:spMkLst>
            <pc:docMk/>
            <pc:sldMk cId="0" sldId="264"/>
            <ac:spMk id="5" creationId="{00000000-0000-0000-0000-000000000000}"/>
          </ac:spMkLst>
        </pc:spChg>
        <pc:spChg chg="mod">
          <ac:chgData name="Thigpen, Marcus" userId="cf2c4a26-440f-4e16-acb6-0d9452d78a60" providerId="ADAL" clId="{FA93DF30-E5C8-4FFB-9234-23ADB19DF905}" dt="2024-09-30T17:32:17.482" v="137" actId="1076"/>
          <ac:spMkLst>
            <pc:docMk/>
            <pc:sldMk cId="0" sldId="264"/>
            <ac:spMk id="6" creationId="{00000000-0000-0000-0000-000000000000}"/>
          </ac:spMkLst>
        </pc:spChg>
        <pc:spChg chg="mod">
          <ac:chgData name="Thigpen, Marcus" userId="cf2c4a26-440f-4e16-acb6-0d9452d78a60" providerId="ADAL" clId="{FA93DF30-E5C8-4FFB-9234-23ADB19DF905}" dt="2024-09-30T17:31:39.853" v="135" actId="1076"/>
          <ac:spMkLst>
            <pc:docMk/>
            <pc:sldMk cId="0" sldId="264"/>
            <ac:spMk id="7" creationId="{00000000-0000-0000-0000-000000000000}"/>
          </ac:spMkLst>
        </pc:spChg>
        <pc:spChg chg="mod">
          <ac:chgData name="Thigpen, Marcus" userId="cf2c4a26-440f-4e16-acb6-0d9452d78a60" providerId="ADAL" clId="{FA93DF30-E5C8-4FFB-9234-23ADB19DF905}" dt="2024-09-30T17:32:31.701" v="138" actId="1076"/>
          <ac:spMkLst>
            <pc:docMk/>
            <pc:sldMk cId="0" sldId="264"/>
            <ac:spMk id="8" creationId="{00000000-0000-0000-0000-000000000000}"/>
          </ac:spMkLst>
        </pc:spChg>
        <pc:spChg chg="mod">
          <ac:chgData name="Thigpen, Marcus" userId="cf2c4a26-440f-4e16-acb6-0d9452d78a60" providerId="ADAL" clId="{FA93DF30-E5C8-4FFB-9234-23ADB19DF905}" dt="2024-09-30T17:32:41.303" v="139" actId="1076"/>
          <ac:spMkLst>
            <pc:docMk/>
            <pc:sldMk cId="0" sldId="264"/>
            <ac:spMk id="9" creationId="{00000000-0000-0000-0000-000000000000}"/>
          </ac:spMkLst>
        </pc:spChg>
        <pc:spChg chg="mod">
          <ac:chgData name="Thigpen, Marcus" userId="cf2c4a26-440f-4e16-acb6-0d9452d78a60" providerId="ADAL" clId="{FA93DF30-E5C8-4FFB-9234-23ADB19DF905}" dt="2024-09-30T17:32:47.691" v="140" actId="1076"/>
          <ac:spMkLst>
            <pc:docMk/>
            <pc:sldMk cId="0" sldId="264"/>
            <ac:spMk id="10" creationId="{00000000-0000-0000-0000-000000000000}"/>
          </ac:spMkLst>
        </pc:spChg>
        <pc:spChg chg="mod">
          <ac:chgData name="Thigpen, Marcus" userId="cf2c4a26-440f-4e16-acb6-0d9452d78a60" providerId="ADAL" clId="{FA93DF30-E5C8-4FFB-9234-23ADB19DF905}" dt="2024-09-30T17:32:56.838" v="141" actId="1076"/>
          <ac:spMkLst>
            <pc:docMk/>
            <pc:sldMk cId="0" sldId="264"/>
            <ac:spMk id="11" creationId="{00000000-0000-0000-0000-000000000000}"/>
          </ac:spMkLst>
        </pc:spChg>
        <pc:spChg chg="del mod">
          <ac:chgData name="Thigpen, Marcus" userId="cf2c4a26-440f-4e16-acb6-0d9452d78a60" providerId="ADAL" clId="{FA93DF30-E5C8-4FFB-9234-23ADB19DF905}" dt="2024-09-30T17:21:36.033" v="96" actId="478"/>
          <ac:spMkLst>
            <pc:docMk/>
            <pc:sldMk cId="0" sldId="264"/>
            <ac:spMk id="12" creationId="{00000000-0000-0000-0000-000000000000}"/>
          </ac:spMkLst>
        </pc:spChg>
        <pc:spChg chg="del mod">
          <ac:chgData name="Thigpen, Marcus" userId="cf2c4a26-440f-4e16-acb6-0d9452d78a60" providerId="ADAL" clId="{FA93DF30-E5C8-4FFB-9234-23ADB19DF905}" dt="2024-09-30T17:31:16.561" v="131" actId="478"/>
          <ac:spMkLst>
            <pc:docMk/>
            <pc:sldMk cId="0" sldId="264"/>
            <ac:spMk id="13" creationId="{00000000-0000-0000-0000-000000000000}"/>
          </ac:spMkLst>
        </pc:spChg>
        <pc:spChg chg="del mod">
          <ac:chgData name="Thigpen, Marcus" userId="cf2c4a26-440f-4e16-acb6-0d9452d78a60" providerId="ADAL" clId="{FA93DF30-E5C8-4FFB-9234-23ADB19DF905}" dt="2024-09-30T17:21:42.514" v="98" actId="478"/>
          <ac:spMkLst>
            <pc:docMk/>
            <pc:sldMk cId="0" sldId="264"/>
            <ac:spMk id="14" creationId="{00000000-0000-0000-0000-000000000000}"/>
          </ac:spMkLst>
        </pc:spChg>
      </pc:sldChg>
      <pc:sldChg chg="delSp modSp mod">
        <pc:chgData name="Thigpen, Marcus" userId="cf2c4a26-440f-4e16-acb6-0d9452d78a60" providerId="ADAL" clId="{FA93DF30-E5C8-4FFB-9234-23ADB19DF905}" dt="2024-09-30T17:33:42.626" v="151" actId="14100"/>
        <pc:sldMkLst>
          <pc:docMk/>
          <pc:sldMk cId="0" sldId="265"/>
        </pc:sldMkLst>
        <pc:spChg chg="del mod ord">
          <ac:chgData name="Thigpen, Marcus" userId="cf2c4a26-440f-4e16-acb6-0d9452d78a60" providerId="ADAL" clId="{FA93DF30-E5C8-4FFB-9234-23ADB19DF905}" dt="2024-09-30T17:21:52.775" v="100" actId="478"/>
          <ac:spMkLst>
            <pc:docMk/>
            <pc:sldMk cId="0" sldId="265"/>
            <ac:spMk id="4" creationId="{00000000-0000-0000-0000-000000000000}"/>
          </ac:spMkLst>
        </pc:spChg>
        <pc:spChg chg="del mod">
          <ac:chgData name="Thigpen, Marcus" userId="cf2c4a26-440f-4e16-acb6-0d9452d78a60" providerId="ADAL" clId="{FA93DF30-E5C8-4FFB-9234-23ADB19DF905}" dt="2024-09-30T17:33:05.506" v="143" actId="478"/>
          <ac:spMkLst>
            <pc:docMk/>
            <pc:sldMk cId="0" sldId="265"/>
            <ac:spMk id="5" creationId="{00000000-0000-0000-0000-000000000000}"/>
          </ac:spMkLst>
        </pc:spChg>
        <pc:spChg chg="del mod">
          <ac:chgData name="Thigpen, Marcus" userId="cf2c4a26-440f-4e16-acb6-0d9452d78a60" providerId="ADAL" clId="{FA93DF30-E5C8-4FFB-9234-23ADB19DF905}" dt="2024-09-30T17:21:56.079" v="101" actId="478"/>
          <ac:spMkLst>
            <pc:docMk/>
            <pc:sldMk cId="0" sldId="265"/>
            <ac:spMk id="6" creationId="{00000000-0000-0000-0000-000000000000}"/>
          </ac:spMkLst>
        </pc:spChg>
        <pc:spChg chg="del mod">
          <ac:chgData name="Thigpen, Marcus" userId="cf2c4a26-440f-4e16-acb6-0d9452d78a60" providerId="ADAL" clId="{FA93DF30-E5C8-4FFB-9234-23ADB19DF905}" dt="2024-09-30T17:33:04.057" v="142" actId="478"/>
          <ac:spMkLst>
            <pc:docMk/>
            <pc:sldMk cId="0" sldId="265"/>
            <ac:spMk id="7" creationId="{00000000-0000-0000-0000-000000000000}"/>
          </ac:spMkLst>
        </pc:spChg>
        <pc:spChg chg="del">
          <ac:chgData name="Thigpen, Marcus" userId="cf2c4a26-440f-4e16-acb6-0d9452d78a60" providerId="ADAL" clId="{FA93DF30-E5C8-4FFB-9234-23ADB19DF905}" dt="2024-09-30T17:33:09.839" v="144" actId="478"/>
          <ac:spMkLst>
            <pc:docMk/>
            <pc:sldMk cId="0" sldId="265"/>
            <ac:spMk id="9" creationId="{00000000-0000-0000-0000-000000000000}"/>
          </ac:spMkLst>
        </pc:spChg>
        <pc:spChg chg="del">
          <ac:chgData name="Thigpen, Marcus" userId="cf2c4a26-440f-4e16-acb6-0d9452d78a60" providerId="ADAL" clId="{FA93DF30-E5C8-4FFB-9234-23ADB19DF905}" dt="2024-09-30T17:33:12.618" v="146" actId="478"/>
          <ac:spMkLst>
            <pc:docMk/>
            <pc:sldMk cId="0" sldId="265"/>
            <ac:spMk id="10" creationId="{00000000-0000-0000-0000-000000000000}"/>
          </ac:spMkLst>
        </pc:spChg>
        <pc:spChg chg="del">
          <ac:chgData name="Thigpen, Marcus" userId="cf2c4a26-440f-4e16-acb6-0d9452d78a60" providerId="ADAL" clId="{FA93DF30-E5C8-4FFB-9234-23ADB19DF905}" dt="2024-09-30T17:33:11.924" v="145" actId="478"/>
          <ac:spMkLst>
            <pc:docMk/>
            <pc:sldMk cId="0" sldId="265"/>
            <ac:spMk id="11" creationId="{00000000-0000-0000-0000-000000000000}"/>
          </ac:spMkLst>
        </pc:spChg>
        <pc:spChg chg="mod">
          <ac:chgData name="Thigpen, Marcus" userId="cf2c4a26-440f-4e16-acb6-0d9452d78a60" providerId="ADAL" clId="{FA93DF30-E5C8-4FFB-9234-23ADB19DF905}" dt="2024-09-30T17:33:24.862" v="147" actId="12"/>
          <ac:spMkLst>
            <pc:docMk/>
            <pc:sldMk cId="0" sldId="265"/>
            <ac:spMk id="12" creationId="{00000000-0000-0000-0000-000000000000}"/>
          </ac:spMkLst>
        </pc:spChg>
        <pc:spChg chg="mod">
          <ac:chgData name="Thigpen, Marcus" userId="cf2c4a26-440f-4e16-acb6-0d9452d78a60" providerId="ADAL" clId="{FA93DF30-E5C8-4FFB-9234-23ADB19DF905}" dt="2024-09-30T17:33:33.512" v="149" actId="14100"/>
          <ac:spMkLst>
            <pc:docMk/>
            <pc:sldMk cId="0" sldId="265"/>
            <ac:spMk id="13" creationId="{00000000-0000-0000-0000-000000000000}"/>
          </ac:spMkLst>
        </pc:spChg>
        <pc:spChg chg="mod">
          <ac:chgData name="Thigpen, Marcus" userId="cf2c4a26-440f-4e16-acb6-0d9452d78a60" providerId="ADAL" clId="{FA93DF30-E5C8-4FFB-9234-23ADB19DF905}" dt="2024-09-30T17:33:42.626" v="151" actId="14100"/>
          <ac:spMkLst>
            <pc:docMk/>
            <pc:sldMk cId="0" sldId="265"/>
            <ac:spMk id="14" creationId="{00000000-0000-0000-0000-000000000000}"/>
          </ac:spMkLst>
        </pc:spChg>
        <pc:grpChg chg="mod">
          <ac:chgData name="Thigpen, Marcus" userId="cf2c4a26-440f-4e16-acb6-0d9452d78a60" providerId="ADAL" clId="{FA93DF30-E5C8-4FFB-9234-23ADB19DF905}" dt="2024-09-30T13:24:28.732" v="51" actId="1038"/>
          <ac:grpSpMkLst>
            <pc:docMk/>
            <pc:sldMk cId="0" sldId="265"/>
            <ac:grpSpMk id="2" creationId="{00000000-0000-0000-0000-000000000000}"/>
          </ac:grpSpMkLst>
        </pc:grpChg>
      </pc:sldChg>
      <pc:sldChg chg="delSp modSp mod">
        <pc:chgData name="Thigpen, Marcus" userId="cf2c4a26-440f-4e16-acb6-0d9452d78a60" providerId="ADAL" clId="{FA93DF30-E5C8-4FFB-9234-23ADB19DF905}" dt="2024-09-30T17:35:46.881" v="165" actId="1076"/>
        <pc:sldMkLst>
          <pc:docMk/>
          <pc:sldMk cId="0" sldId="266"/>
        </pc:sldMkLst>
        <pc:spChg chg="del mod">
          <ac:chgData name="Thigpen, Marcus" userId="cf2c4a26-440f-4e16-acb6-0d9452d78a60" providerId="ADAL" clId="{FA93DF30-E5C8-4FFB-9234-23ADB19DF905}" dt="2024-09-30T17:22:02.531" v="103" actId="478"/>
          <ac:spMkLst>
            <pc:docMk/>
            <pc:sldMk cId="0" sldId="266"/>
            <ac:spMk id="4" creationId="{00000000-0000-0000-0000-000000000000}"/>
          </ac:spMkLst>
        </pc:spChg>
        <pc:spChg chg="del">
          <ac:chgData name="Thigpen, Marcus" userId="cf2c4a26-440f-4e16-acb6-0d9452d78a60" providerId="ADAL" clId="{FA93DF30-E5C8-4FFB-9234-23ADB19DF905}" dt="2024-09-30T17:34:32.044" v="152" actId="478"/>
          <ac:spMkLst>
            <pc:docMk/>
            <pc:sldMk cId="0" sldId="266"/>
            <ac:spMk id="5" creationId="{00000000-0000-0000-0000-000000000000}"/>
          </ac:spMkLst>
        </pc:spChg>
        <pc:spChg chg="del">
          <ac:chgData name="Thigpen, Marcus" userId="cf2c4a26-440f-4e16-acb6-0d9452d78a60" providerId="ADAL" clId="{FA93DF30-E5C8-4FFB-9234-23ADB19DF905}" dt="2024-09-30T17:34:33.362" v="153" actId="478"/>
          <ac:spMkLst>
            <pc:docMk/>
            <pc:sldMk cId="0" sldId="266"/>
            <ac:spMk id="7" creationId="{00000000-0000-0000-0000-000000000000}"/>
          </ac:spMkLst>
        </pc:spChg>
        <pc:spChg chg="del">
          <ac:chgData name="Thigpen, Marcus" userId="cf2c4a26-440f-4e16-acb6-0d9452d78a60" providerId="ADAL" clId="{FA93DF30-E5C8-4FFB-9234-23ADB19DF905}" dt="2024-09-30T17:34:34.175" v="154" actId="478"/>
          <ac:spMkLst>
            <pc:docMk/>
            <pc:sldMk cId="0" sldId="266"/>
            <ac:spMk id="8" creationId="{00000000-0000-0000-0000-000000000000}"/>
          </ac:spMkLst>
        </pc:spChg>
        <pc:spChg chg="mod">
          <ac:chgData name="Thigpen, Marcus" userId="cf2c4a26-440f-4e16-acb6-0d9452d78a60" providerId="ADAL" clId="{FA93DF30-E5C8-4FFB-9234-23ADB19DF905}" dt="2024-09-30T17:35:39.156" v="164" actId="1076"/>
          <ac:spMkLst>
            <pc:docMk/>
            <pc:sldMk cId="0" sldId="266"/>
            <ac:spMk id="9" creationId="{00000000-0000-0000-0000-000000000000}"/>
          </ac:spMkLst>
        </pc:spChg>
        <pc:spChg chg="mod">
          <ac:chgData name="Thigpen, Marcus" userId="cf2c4a26-440f-4e16-acb6-0d9452d78a60" providerId="ADAL" clId="{FA93DF30-E5C8-4FFB-9234-23ADB19DF905}" dt="2024-09-30T17:35:46.881" v="165" actId="1076"/>
          <ac:spMkLst>
            <pc:docMk/>
            <pc:sldMk cId="0" sldId="266"/>
            <ac:spMk id="10" creationId="{00000000-0000-0000-0000-000000000000}"/>
          </ac:spMkLst>
        </pc:spChg>
        <pc:spChg chg="mod">
          <ac:chgData name="Thigpen, Marcus" userId="cf2c4a26-440f-4e16-acb6-0d9452d78a60" providerId="ADAL" clId="{FA93DF30-E5C8-4FFB-9234-23ADB19DF905}" dt="2024-09-30T17:35:17.004" v="161" actId="14100"/>
          <ac:spMkLst>
            <pc:docMk/>
            <pc:sldMk cId="0" sldId="266"/>
            <ac:spMk id="11" creationId="{00000000-0000-0000-0000-000000000000}"/>
          </ac:spMkLst>
        </pc:spChg>
        <pc:grpChg chg="mod">
          <ac:chgData name="Thigpen, Marcus" userId="cf2c4a26-440f-4e16-acb6-0d9452d78a60" providerId="ADAL" clId="{FA93DF30-E5C8-4FFB-9234-23ADB19DF905}" dt="2024-09-30T13:24:46.659" v="52" actId="1076"/>
          <ac:grpSpMkLst>
            <pc:docMk/>
            <pc:sldMk cId="0" sldId="266"/>
            <ac:grpSpMk id="2" creationId="{00000000-0000-0000-0000-000000000000}"/>
          </ac:grpSpMkLst>
        </pc:grpChg>
      </pc:sldChg>
      <pc:sldChg chg="delSp modSp mod">
        <pc:chgData name="Thigpen, Marcus" userId="cf2c4a26-440f-4e16-acb6-0d9452d78a60" providerId="ADAL" clId="{FA93DF30-E5C8-4FFB-9234-23ADB19DF905}" dt="2024-09-30T17:36:23.798" v="167" actId="478"/>
        <pc:sldMkLst>
          <pc:docMk/>
          <pc:sldMk cId="0" sldId="267"/>
        </pc:sldMkLst>
        <pc:spChg chg="del mod">
          <ac:chgData name="Thigpen, Marcus" userId="cf2c4a26-440f-4e16-acb6-0d9452d78a60" providerId="ADAL" clId="{FA93DF30-E5C8-4FFB-9234-23ADB19DF905}" dt="2024-09-30T17:36:22.110" v="166" actId="478"/>
          <ac:spMkLst>
            <pc:docMk/>
            <pc:sldMk cId="0" sldId="267"/>
            <ac:spMk id="2" creationId="{00000000-0000-0000-0000-000000000000}"/>
          </ac:spMkLst>
        </pc:spChg>
        <pc:spChg chg="del mod">
          <ac:chgData name="Thigpen, Marcus" userId="cf2c4a26-440f-4e16-acb6-0d9452d78a60" providerId="ADAL" clId="{FA93DF30-E5C8-4FFB-9234-23ADB19DF905}" dt="2024-09-30T17:36:23.798" v="167" actId="478"/>
          <ac:spMkLst>
            <pc:docMk/>
            <pc:sldMk cId="0" sldId="267"/>
            <ac:spMk id="3" creationId="{00000000-0000-0000-0000-000000000000}"/>
          </ac:spMkLst>
        </pc:spChg>
      </pc:sldChg>
      <pc:sldChg chg="delSp modSp mod">
        <pc:chgData name="Thigpen, Marcus" userId="cf2c4a26-440f-4e16-acb6-0d9452d78a60" providerId="ADAL" clId="{FA93DF30-E5C8-4FFB-9234-23ADB19DF905}" dt="2024-09-30T17:37:25.471" v="182" actId="1038"/>
        <pc:sldMkLst>
          <pc:docMk/>
          <pc:sldMk cId="0" sldId="268"/>
        </pc:sldMkLst>
        <pc:spChg chg="del mod">
          <ac:chgData name="Thigpen, Marcus" userId="cf2c4a26-440f-4e16-acb6-0d9452d78a60" providerId="ADAL" clId="{FA93DF30-E5C8-4FFB-9234-23ADB19DF905}" dt="2024-09-30T17:22:23.577" v="106" actId="478"/>
          <ac:spMkLst>
            <pc:docMk/>
            <pc:sldMk cId="0" sldId="268"/>
            <ac:spMk id="4" creationId="{00000000-0000-0000-0000-000000000000}"/>
          </ac:spMkLst>
        </pc:spChg>
        <pc:spChg chg="del mod">
          <ac:chgData name="Thigpen, Marcus" userId="cf2c4a26-440f-4e16-acb6-0d9452d78a60" providerId="ADAL" clId="{FA93DF30-E5C8-4FFB-9234-23ADB19DF905}" dt="2024-09-30T17:22:25.110" v="107" actId="478"/>
          <ac:spMkLst>
            <pc:docMk/>
            <pc:sldMk cId="0" sldId="268"/>
            <ac:spMk id="5" creationId="{00000000-0000-0000-0000-000000000000}"/>
          </ac:spMkLst>
        </pc:spChg>
        <pc:spChg chg="del mod">
          <ac:chgData name="Thigpen, Marcus" userId="cf2c4a26-440f-4e16-acb6-0d9452d78a60" providerId="ADAL" clId="{FA93DF30-E5C8-4FFB-9234-23ADB19DF905}" dt="2024-09-30T17:22:26.311" v="108" actId="478"/>
          <ac:spMkLst>
            <pc:docMk/>
            <pc:sldMk cId="0" sldId="268"/>
            <ac:spMk id="6" creationId="{00000000-0000-0000-0000-000000000000}"/>
          </ac:spMkLst>
        </pc:spChg>
        <pc:spChg chg="del">
          <ac:chgData name="Thigpen, Marcus" userId="cf2c4a26-440f-4e16-acb6-0d9452d78a60" providerId="ADAL" clId="{FA93DF30-E5C8-4FFB-9234-23ADB19DF905}" dt="2024-09-30T17:36:39.793" v="168" actId="478"/>
          <ac:spMkLst>
            <pc:docMk/>
            <pc:sldMk cId="0" sldId="268"/>
            <ac:spMk id="7" creationId="{00000000-0000-0000-0000-000000000000}"/>
          </ac:spMkLst>
        </pc:spChg>
        <pc:spChg chg="del">
          <ac:chgData name="Thigpen, Marcus" userId="cf2c4a26-440f-4e16-acb6-0d9452d78a60" providerId="ADAL" clId="{FA93DF30-E5C8-4FFB-9234-23ADB19DF905}" dt="2024-09-30T17:36:41.784" v="169" actId="478"/>
          <ac:spMkLst>
            <pc:docMk/>
            <pc:sldMk cId="0" sldId="268"/>
            <ac:spMk id="9" creationId="{00000000-0000-0000-0000-000000000000}"/>
          </ac:spMkLst>
        </pc:spChg>
        <pc:spChg chg="del">
          <ac:chgData name="Thigpen, Marcus" userId="cf2c4a26-440f-4e16-acb6-0d9452d78a60" providerId="ADAL" clId="{FA93DF30-E5C8-4FFB-9234-23ADB19DF905}" dt="2024-09-30T17:36:42.463" v="170" actId="478"/>
          <ac:spMkLst>
            <pc:docMk/>
            <pc:sldMk cId="0" sldId="268"/>
            <ac:spMk id="10" creationId="{00000000-0000-0000-0000-000000000000}"/>
          </ac:spMkLst>
        </pc:spChg>
        <pc:spChg chg="mod">
          <ac:chgData name="Thigpen, Marcus" userId="cf2c4a26-440f-4e16-acb6-0d9452d78a60" providerId="ADAL" clId="{FA93DF30-E5C8-4FFB-9234-23ADB19DF905}" dt="2024-09-30T17:36:51.690" v="172" actId="14100"/>
          <ac:spMkLst>
            <pc:docMk/>
            <pc:sldMk cId="0" sldId="268"/>
            <ac:spMk id="11" creationId="{00000000-0000-0000-0000-000000000000}"/>
          </ac:spMkLst>
        </pc:spChg>
        <pc:spChg chg="del mod">
          <ac:chgData name="Thigpen, Marcus" userId="cf2c4a26-440f-4e16-acb6-0d9452d78a60" providerId="ADAL" clId="{FA93DF30-E5C8-4FFB-9234-23ADB19DF905}" dt="2024-09-30T13:27:38.421" v="61" actId="478"/>
          <ac:spMkLst>
            <pc:docMk/>
            <pc:sldMk cId="0" sldId="268"/>
            <ac:spMk id="12" creationId="{00000000-0000-0000-0000-000000000000}"/>
          </ac:spMkLst>
        </pc:spChg>
        <pc:spChg chg="del mod">
          <ac:chgData name="Thigpen, Marcus" userId="cf2c4a26-440f-4e16-acb6-0d9452d78a60" providerId="ADAL" clId="{FA93DF30-E5C8-4FFB-9234-23ADB19DF905}" dt="2024-09-30T13:27:34.027" v="59" actId="478"/>
          <ac:spMkLst>
            <pc:docMk/>
            <pc:sldMk cId="0" sldId="268"/>
            <ac:spMk id="13" creationId="{00000000-0000-0000-0000-000000000000}"/>
          </ac:spMkLst>
        </pc:spChg>
        <pc:spChg chg="mod">
          <ac:chgData name="Thigpen, Marcus" userId="cf2c4a26-440f-4e16-acb6-0d9452d78a60" providerId="ADAL" clId="{FA93DF30-E5C8-4FFB-9234-23ADB19DF905}" dt="2024-09-30T17:37:08.146" v="176" actId="14100"/>
          <ac:spMkLst>
            <pc:docMk/>
            <pc:sldMk cId="0" sldId="268"/>
            <ac:spMk id="14" creationId="{00000000-0000-0000-0000-000000000000}"/>
          </ac:spMkLst>
        </pc:spChg>
        <pc:spChg chg="mod">
          <ac:chgData name="Thigpen, Marcus" userId="cf2c4a26-440f-4e16-acb6-0d9452d78a60" providerId="ADAL" clId="{FA93DF30-E5C8-4FFB-9234-23ADB19DF905}" dt="2024-09-30T17:37:25.471" v="182" actId="1038"/>
          <ac:spMkLst>
            <pc:docMk/>
            <pc:sldMk cId="0" sldId="268"/>
            <ac:spMk id="15" creationId="{00000000-0000-0000-0000-000000000000}"/>
          </ac:spMkLst>
        </pc:spChg>
      </pc:sldChg>
      <pc:sldChg chg="delSp modSp mod">
        <pc:chgData name="Thigpen, Marcus" userId="cf2c4a26-440f-4e16-acb6-0d9452d78a60" providerId="ADAL" clId="{FA93DF30-E5C8-4FFB-9234-23ADB19DF905}" dt="2024-09-30T17:37:56.560" v="192" actId="14100"/>
        <pc:sldMkLst>
          <pc:docMk/>
          <pc:sldMk cId="0" sldId="269"/>
        </pc:sldMkLst>
        <pc:spChg chg="del mod">
          <ac:chgData name="Thigpen, Marcus" userId="cf2c4a26-440f-4e16-acb6-0d9452d78a60" providerId="ADAL" clId="{FA93DF30-E5C8-4FFB-9234-23ADB19DF905}" dt="2024-09-30T17:37:32.818" v="183" actId="478"/>
          <ac:spMkLst>
            <pc:docMk/>
            <pc:sldMk cId="0" sldId="269"/>
            <ac:spMk id="2" creationId="{00000000-0000-0000-0000-000000000000}"/>
          </ac:spMkLst>
        </pc:spChg>
        <pc:spChg chg="del mod">
          <ac:chgData name="Thigpen, Marcus" userId="cf2c4a26-440f-4e16-acb6-0d9452d78a60" providerId="ADAL" clId="{FA93DF30-E5C8-4FFB-9234-23ADB19DF905}" dt="2024-09-30T17:22:32.371" v="109" actId="478"/>
          <ac:spMkLst>
            <pc:docMk/>
            <pc:sldMk cId="0" sldId="269"/>
            <ac:spMk id="3" creationId="{00000000-0000-0000-0000-000000000000}"/>
          </ac:spMkLst>
        </pc:spChg>
        <pc:spChg chg="del">
          <ac:chgData name="Thigpen, Marcus" userId="cf2c4a26-440f-4e16-acb6-0d9452d78a60" providerId="ADAL" clId="{FA93DF30-E5C8-4FFB-9234-23ADB19DF905}" dt="2024-09-30T17:37:34.766" v="184" actId="478"/>
          <ac:spMkLst>
            <pc:docMk/>
            <pc:sldMk cId="0" sldId="269"/>
            <ac:spMk id="5" creationId="{00000000-0000-0000-0000-000000000000}"/>
          </ac:spMkLst>
        </pc:spChg>
        <pc:spChg chg="del">
          <ac:chgData name="Thigpen, Marcus" userId="cf2c4a26-440f-4e16-acb6-0d9452d78a60" providerId="ADAL" clId="{FA93DF30-E5C8-4FFB-9234-23ADB19DF905}" dt="2024-09-30T17:37:35.704" v="185" actId="478"/>
          <ac:spMkLst>
            <pc:docMk/>
            <pc:sldMk cId="0" sldId="269"/>
            <ac:spMk id="6" creationId="{00000000-0000-0000-0000-000000000000}"/>
          </ac:spMkLst>
        </pc:spChg>
        <pc:spChg chg="del">
          <ac:chgData name="Thigpen, Marcus" userId="cf2c4a26-440f-4e16-acb6-0d9452d78a60" providerId="ADAL" clId="{FA93DF30-E5C8-4FFB-9234-23ADB19DF905}" dt="2024-09-30T17:37:36.745" v="186" actId="478"/>
          <ac:spMkLst>
            <pc:docMk/>
            <pc:sldMk cId="0" sldId="269"/>
            <ac:spMk id="7" creationId="{00000000-0000-0000-0000-000000000000}"/>
          </ac:spMkLst>
        </pc:spChg>
        <pc:spChg chg="mod">
          <ac:chgData name="Thigpen, Marcus" userId="cf2c4a26-440f-4e16-acb6-0d9452d78a60" providerId="ADAL" clId="{FA93DF30-E5C8-4FFB-9234-23ADB19DF905}" dt="2024-09-30T17:37:43.475" v="188" actId="14100"/>
          <ac:spMkLst>
            <pc:docMk/>
            <pc:sldMk cId="0" sldId="269"/>
            <ac:spMk id="8" creationId="{00000000-0000-0000-0000-000000000000}"/>
          </ac:spMkLst>
        </pc:spChg>
        <pc:spChg chg="mod">
          <ac:chgData name="Thigpen, Marcus" userId="cf2c4a26-440f-4e16-acb6-0d9452d78a60" providerId="ADAL" clId="{FA93DF30-E5C8-4FFB-9234-23ADB19DF905}" dt="2024-09-30T17:37:50.947" v="190" actId="14100"/>
          <ac:spMkLst>
            <pc:docMk/>
            <pc:sldMk cId="0" sldId="269"/>
            <ac:spMk id="9" creationId="{00000000-0000-0000-0000-000000000000}"/>
          </ac:spMkLst>
        </pc:spChg>
        <pc:spChg chg="mod">
          <ac:chgData name="Thigpen, Marcus" userId="cf2c4a26-440f-4e16-acb6-0d9452d78a60" providerId="ADAL" clId="{FA93DF30-E5C8-4FFB-9234-23ADB19DF905}" dt="2024-09-30T17:37:56.560" v="192" actId="14100"/>
          <ac:spMkLst>
            <pc:docMk/>
            <pc:sldMk cId="0" sldId="269"/>
            <ac:spMk id="10" creationId="{00000000-0000-0000-0000-000000000000}"/>
          </ac:spMkLst>
        </pc:spChg>
      </pc:sldChg>
      <pc:sldChg chg="delSp modSp mod">
        <pc:chgData name="Thigpen, Marcus" userId="cf2c4a26-440f-4e16-acb6-0d9452d78a60" providerId="ADAL" clId="{FA93DF30-E5C8-4FFB-9234-23ADB19DF905}" dt="2024-09-30T17:39:17.928" v="202" actId="14100"/>
        <pc:sldMkLst>
          <pc:docMk/>
          <pc:sldMk cId="0" sldId="270"/>
        </pc:sldMkLst>
        <pc:spChg chg="del mod">
          <ac:chgData name="Thigpen, Marcus" userId="cf2c4a26-440f-4e16-acb6-0d9452d78a60" providerId="ADAL" clId="{FA93DF30-E5C8-4FFB-9234-23ADB19DF905}" dt="2024-09-30T17:38:25.812" v="193" actId="478"/>
          <ac:spMkLst>
            <pc:docMk/>
            <pc:sldMk cId="0" sldId="270"/>
            <ac:spMk id="2" creationId="{00000000-0000-0000-0000-000000000000}"/>
          </ac:spMkLst>
        </pc:spChg>
        <pc:spChg chg="del mod">
          <ac:chgData name="Thigpen, Marcus" userId="cf2c4a26-440f-4e16-acb6-0d9452d78a60" providerId="ADAL" clId="{FA93DF30-E5C8-4FFB-9234-23ADB19DF905}" dt="2024-09-30T17:22:36.357" v="110" actId="478"/>
          <ac:spMkLst>
            <pc:docMk/>
            <pc:sldMk cId="0" sldId="270"/>
            <ac:spMk id="3" creationId="{00000000-0000-0000-0000-000000000000}"/>
          </ac:spMkLst>
        </pc:spChg>
        <pc:spChg chg="del">
          <ac:chgData name="Thigpen, Marcus" userId="cf2c4a26-440f-4e16-acb6-0d9452d78a60" providerId="ADAL" clId="{FA93DF30-E5C8-4FFB-9234-23ADB19DF905}" dt="2024-09-30T17:38:28.773" v="194" actId="478"/>
          <ac:spMkLst>
            <pc:docMk/>
            <pc:sldMk cId="0" sldId="270"/>
            <ac:spMk id="5" creationId="{00000000-0000-0000-0000-000000000000}"/>
          </ac:spMkLst>
        </pc:spChg>
        <pc:spChg chg="del">
          <ac:chgData name="Thigpen, Marcus" userId="cf2c4a26-440f-4e16-acb6-0d9452d78a60" providerId="ADAL" clId="{FA93DF30-E5C8-4FFB-9234-23ADB19DF905}" dt="2024-09-30T17:38:30.582" v="195" actId="478"/>
          <ac:spMkLst>
            <pc:docMk/>
            <pc:sldMk cId="0" sldId="270"/>
            <ac:spMk id="6" creationId="{00000000-0000-0000-0000-000000000000}"/>
          </ac:spMkLst>
        </pc:spChg>
        <pc:spChg chg="del">
          <ac:chgData name="Thigpen, Marcus" userId="cf2c4a26-440f-4e16-acb6-0d9452d78a60" providerId="ADAL" clId="{FA93DF30-E5C8-4FFB-9234-23ADB19DF905}" dt="2024-09-30T17:38:32.332" v="196" actId="478"/>
          <ac:spMkLst>
            <pc:docMk/>
            <pc:sldMk cId="0" sldId="270"/>
            <ac:spMk id="7" creationId="{00000000-0000-0000-0000-000000000000}"/>
          </ac:spMkLst>
        </pc:spChg>
        <pc:spChg chg="mod">
          <ac:chgData name="Thigpen, Marcus" userId="cf2c4a26-440f-4e16-acb6-0d9452d78a60" providerId="ADAL" clId="{FA93DF30-E5C8-4FFB-9234-23ADB19DF905}" dt="2024-09-30T17:39:04.608" v="198" actId="14100"/>
          <ac:spMkLst>
            <pc:docMk/>
            <pc:sldMk cId="0" sldId="270"/>
            <ac:spMk id="8" creationId="{00000000-0000-0000-0000-000000000000}"/>
          </ac:spMkLst>
        </pc:spChg>
        <pc:spChg chg="mod">
          <ac:chgData name="Thigpen, Marcus" userId="cf2c4a26-440f-4e16-acb6-0d9452d78a60" providerId="ADAL" clId="{FA93DF30-E5C8-4FFB-9234-23ADB19DF905}" dt="2024-09-30T17:39:10.822" v="200" actId="14100"/>
          <ac:spMkLst>
            <pc:docMk/>
            <pc:sldMk cId="0" sldId="270"/>
            <ac:spMk id="9" creationId="{00000000-0000-0000-0000-000000000000}"/>
          </ac:spMkLst>
        </pc:spChg>
        <pc:spChg chg="mod">
          <ac:chgData name="Thigpen, Marcus" userId="cf2c4a26-440f-4e16-acb6-0d9452d78a60" providerId="ADAL" clId="{FA93DF30-E5C8-4FFB-9234-23ADB19DF905}" dt="2024-09-30T17:39:17.928" v="202" actId="14100"/>
          <ac:spMkLst>
            <pc:docMk/>
            <pc:sldMk cId="0" sldId="270"/>
            <ac:spMk id="10" creationId="{00000000-0000-0000-0000-000000000000}"/>
          </ac:spMkLst>
        </pc:spChg>
      </pc:sldChg>
      <pc:sldChg chg="delSp modSp mod">
        <pc:chgData name="Thigpen, Marcus" userId="cf2c4a26-440f-4e16-acb6-0d9452d78a60" providerId="ADAL" clId="{FA93DF30-E5C8-4FFB-9234-23ADB19DF905}" dt="2024-09-30T17:39:59.885" v="214" actId="1076"/>
        <pc:sldMkLst>
          <pc:docMk/>
          <pc:sldMk cId="0" sldId="271"/>
        </pc:sldMkLst>
        <pc:spChg chg="del">
          <ac:chgData name="Thigpen, Marcus" userId="cf2c4a26-440f-4e16-acb6-0d9452d78a60" providerId="ADAL" clId="{FA93DF30-E5C8-4FFB-9234-23ADB19DF905}" dt="2024-09-30T17:39:28.431" v="207" actId="478"/>
          <ac:spMkLst>
            <pc:docMk/>
            <pc:sldMk cId="0" sldId="271"/>
            <ac:spMk id="3" creationId="{00000000-0000-0000-0000-000000000000}"/>
          </ac:spMkLst>
        </pc:spChg>
        <pc:spChg chg="del mod">
          <ac:chgData name="Thigpen, Marcus" userId="cf2c4a26-440f-4e16-acb6-0d9452d78a60" providerId="ADAL" clId="{FA93DF30-E5C8-4FFB-9234-23ADB19DF905}" dt="2024-09-30T17:39:22.602" v="203" actId="478"/>
          <ac:spMkLst>
            <pc:docMk/>
            <pc:sldMk cId="0" sldId="271"/>
            <ac:spMk id="4" creationId="{00000000-0000-0000-0000-000000000000}"/>
          </ac:spMkLst>
        </pc:spChg>
        <pc:spChg chg="del mod">
          <ac:chgData name="Thigpen, Marcus" userId="cf2c4a26-440f-4e16-acb6-0d9452d78a60" providerId="ADAL" clId="{FA93DF30-E5C8-4FFB-9234-23ADB19DF905}" dt="2024-09-30T17:39:24.692" v="204" actId="478"/>
          <ac:spMkLst>
            <pc:docMk/>
            <pc:sldMk cId="0" sldId="271"/>
            <ac:spMk id="5" creationId="{00000000-0000-0000-0000-000000000000}"/>
          </ac:spMkLst>
        </pc:spChg>
        <pc:spChg chg="del mod">
          <ac:chgData name="Thigpen, Marcus" userId="cf2c4a26-440f-4e16-acb6-0d9452d78a60" providerId="ADAL" clId="{FA93DF30-E5C8-4FFB-9234-23ADB19DF905}" dt="2024-09-30T17:22:44.666" v="112" actId="478"/>
          <ac:spMkLst>
            <pc:docMk/>
            <pc:sldMk cId="0" sldId="271"/>
            <ac:spMk id="6" creationId="{00000000-0000-0000-0000-000000000000}"/>
          </ac:spMkLst>
        </pc:spChg>
        <pc:spChg chg="del mod">
          <ac:chgData name="Thigpen, Marcus" userId="cf2c4a26-440f-4e16-acb6-0d9452d78a60" providerId="ADAL" clId="{FA93DF30-E5C8-4FFB-9234-23ADB19DF905}" dt="2024-09-30T17:22:43.521" v="111" actId="478"/>
          <ac:spMkLst>
            <pc:docMk/>
            <pc:sldMk cId="0" sldId="271"/>
            <ac:spMk id="7" creationId="{00000000-0000-0000-0000-000000000000}"/>
          </ac:spMkLst>
        </pc:spChg>
        <pc:spChg chg="mod">
          <ac:chgData name="Thigpen, Marcus" userId="cf2c4a26-440f-4e16-acb6-0d9452d78a60" providerId="ADAL" clId="{FA93DF30-E5C8-4FFB-9234-23ADB19DF905}" dt="2024-09-30T17:39:59.885" v="214" actId="1076"/>
          <ac:spMkLst>
            <pc:docMk/>
            <pc:sldMk cId="0" sldId="271"/>
            <ac:spMk id="8" creationId="{00000000-0000-0000-0000-000000000000}"/>
          </ac:spMkLst>
        </pc:spChg>
        <pc:spChg chg="del">
          <ac:chgData name="Thigpen, Marcus" userId="cf2c4a26-440f-4e16-acb6-0d9452d78a60" providerId="ADAL" clId="{FA93DF30-E5C8-4FFB-9234-23ADB19DF905}" dt="2024-09-30T17:39:27.635" v="206" actId="478"/>
          <ac:spMkLst>
            <pc:docMk/>
            <pc:sldMk cId="0" sldId="271"/>
            <ac:spMk id="9" creationId="{00000000-0000-0000-0000-000000000000}"/>
          </ac:spMkLst>
        </pc:spChg>
        <pc:spChg chg="del">
          <ac:chgData name="Thigpen, Marcus" userId="cf2c4a26-440f-4e16-acb6-0d9452d78a60" providerId="ADAL" clId="{FA93DF30-E5C8-4FFB-9234-23ADB19DF905}" dt="2024-09-30T17:39:26.604" v="205" actId="478"/>
          <ac:spMkLst>
            <pc:docMk/>
            <pc:sldMk cId="0" sldId="271"/>
            <ac:spMk id="10" creationId="{00000000-0000-0000-0000-000000000000}"/>
          </ac:spMkLst>
        </pc:spChg>
        <pc:spChg chg="mod">
          <ac:chgData name="Thigpen, Marcus" userId="cf2c4a26-440f-4e16-acb6-0d9452d78a60" providerId="ADAL" clId="{FA93DF30-E5C8-4FFB-9234-23ADB19DF905}" dt="2024-09-30T17:39:35.582" v="209" actId="14100"/>
          <ac:spMkLst>
            <pc:docMk/>
            <pc:sldMk cId="0" sldId="271"/>
            <ac:spMk id="11" creationId="{00000000-0000-0000-0000-000000000000}"/>
          </ac:spMkLst>
        </pc:spChg>
        <pc:spChg chg="mod">
          <ac:chgData name="Thigpen, Marcus" userId="cf2c4a26-440f-4e16-acb6-0d9452d78a60" providerId="ADAL" clId="{FA93DF30-E5C8-4FFB-9234-23ADB19DF905}" dt="2024-09-30T17:39:50.277" v="212" actId="1076"/>
          <ac:spMkLst>
            <pc:docMk/>
            <pc:sldMk cId="0" sldId="271"/>
            <ac:spMk id="12" creationId="{00000000-0000-0000-0000-000000000000}"/>
          </ac:spMkLst>
        </pc:spChg>
      </pc:sldChg>
      <pc:sldChg chg="delSp modSp mod">
        <pc:chgData name="Thigpen, Marcus" userId="cf2c4a26-440f-4e16-acb6-0d9452d78a60" providerId="ADAL" clId="{FA93DF30-E5C8-4FFB-9234-23ADB19DF905}" dt="2024-09-30T17:22:58.059" v="115" actId="478"/>
        <pc:sldMkLst>
          <pc:docMk/>
          <pc:sldMk cId="0" sldId="272"/>
        </pc:sldMkLst>
        <pc:spChg chg="del mod">
          <ac:chgData name="Thigpen, Marcus" userId="cf2c4a26-440f-4e16-acb6-0d9452d78a60" providerId="ADAL" clId="{FA93DF30-E5C8-4FFB-9234-23ADB19DF905}" dt="2024-09-30T17:22:58.059" v="115" actId="478"/>
          <ac:spMkLst>
            <pc:docMk/>
            <pc:sldMk cId="0" sldId="272"/>
            <ac:spMk id="3" creationId="{00000000-0000-0000-0000-000000000000}"/>
          </ac:spMkLst>
        </pc:spChg>
        <pc:spChg chg="del mod">
          <ac:chgData name="Thigpen, Marcus" userId="cf2c4a26-440f-4e16-acb6-0d9452d78a60" providerId="ADAL" clId="{FA93DF30-E5C8-4FFB-9234-23ADB19DF905}" dt="2024-09-30T17:22:57.028" v="114" actId="478"/>
          <ac:spMkLst>
            <pc:docMk/>
            <pc:sldMk cId="0" sldId="27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B50C3-3B12-40BD-BE31-789F03806471}"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0FECC-71AD-4A66-B8B9-5D3212C93808}" type="slidenum">
              <a:rPr lang="en-US" smtClean="0"/>
              <a:t>‹#›</a:t>
            </a:fld>
            <a:endParaRPr lang="en-US"/>
          </a:p>
        </p:txBody>
      </p:sp>
    </p:spTree>
    <p:extLst>
      <p:ext uri="{BB962C8B-B14F-4D97-AF65-F5344CB8AC3E}">
        <p14:creationId xmlns:p14="http://schemas.microsoft.com/office/powerpoint/2010/main" val="181631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Millon</a:t>
            </a:r>
            <a:r>
              <a:rPr lang="en-US" dirty="0"/>
              <a:t> Clinical Multiaxial Inventory-IV (MCMI-IV) is a widely utilized psychological assessment tool designed to evaluate personality disorders and clinical syndromes (</a:t>
            </a:r>
            <a:r>
              <a:rPr lang="en-US" dirty="0" err="1"/>
              <a:t>Millon</a:t>
            </a:r>
            <a:r>
              <a:rPr lang="en-US" dirty="0"/>
              <a:t> et al., 2015). In clinical mental health counseling, the MCMI-IV provides a comprehensive understanding of enduring personality traits, allowing professionals to create more effective treatment strategies (Grossman, 2020). This presentation will address the key components of the MCMI-IV, including what it measures, the legal and ethical requirements for its administration, and its critical role in both the intake and treatment planning process (</a:t>
            </a:r>
            <a:r>
              <a:rPr lang="en-US" dirty="0" err="1"/>
              <a:t>Millon</a:t>
            </a:r>
            <a:r>
              <a:rPr lang="en-US" dirty="0"/>
              <a:t> et al., 2015).</a:t>
            </a:r>
          </a:p>
        </p:txBody>
      </p:sp>
      <p:sp>
        <p:nvSpPr>
          <p:cNvPr id="4" name="Slide Number Placeholder 3"/>
          <p:cNvSpPr>
            <a:spLocks noGrp="1"/>
          </p:cNvSpPr>
          <p:nvPr>
            <p:ph type="sldNum" sz="quarter" idx="5"/>
          </p:nvPr>
        </p:nvSpPr>
        <p:spPr/>
        <p:txBody>
          <a:bodyPr/>
          <a:lstStyle/>
          <a:p>
            <a:fld id="{CBC0FECC-71AD-4A66-B8B9-5D3212C93808}" type="slidenum">
              <a:rPr lang="en-US" smtClean="0"/>
              <a:t>2</a:t>
            </a:fld>
            <a:endParaRPr lang="en-US"/>
          </a:p>
        </p:txBody>
      </p:sp>
    </p:spTree>
    <p:extLst>
      <p:ext uri="{BB962C8B-B14F-4D97-AF65-F5344CB8AC3E}">
        <p14:creationId xmlns:p14="http://schemas.microsoft.com/office/powerpoint/2010/main" val="24392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Ethically, professionals are guided by codes such as the ACA Code of Ethics and the APA's Ethical Principles of Psychologists and Code of Conduct (American Counseling Association, 2014; American Psychological Association, 2017). Informed consent is essential, requiring clients to fully understand the purpose of assessments like the MCMI-IV and the potential outcomes. Furthermore, professionals must be competent in interpreting the results to ensure ethical practice and prevent misuse of assessment data (National Board for Certified Counselors, 2016). Following these guidelines ensures ethical and effective client care (Sommers-Flanagan &amp; Sommers-Flanagan, 2016).</a:t>
            </a:r>
          </a:p>
        </p:txBody>
      </p:sp>
      <p:sp>
        <p:nvSpPr>
          <p:cNvPr id="4" name="Slide Number Placeholder 3"/>
          <p:cNvSpPr>
            <a:spLocks noGrp="1"/>
          </p:cNvSpPr>
          <p:nvPr>
            <p:ph type="sldNum" sz="quarter" idx="5"/>
          </p:nvPr>
        </p:nvSpPr>
        <p:spPr/>
        <p:txBody>
          <a:bodyPr/>
          <a:lstStyle/>
          <a:p>
            <a:fld id="{CBC0FECC-71AD-4A66-B8B9-5D3212C93808}" type="slidenum">
              <a:rPr lang="en-US" smtClean="0"/>
              <a:t>11</a:t>
            </a:fld>
            <a:endParaRPr lang="en-US"/>
          </a:p>
        </p:txBody>
      </p:sp>
    </p:spTree>
    <p:extLst>
      <p:ext uri="{BB962C8B-B14F-4D97-AF65-F5344CB8AC3E}">
        <p14:creationId xmlns:p14="http://schemas.microsoft.com/office/powerpoint/2010/main" val="149735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MCMI-IV is a valuable tool, it presents certain challenges. For example, it is not particularly suited for assessing temporary emotional states, such as situational anxiety (Sommers-Flanagan &amp; Sommers-Flanagan, 2016). Additionally, the assessment may lack the cultural sensitivity required to capture nuanced differences in diverse populations, potentially affecting the accuracy of interpretations (American Counseling Association, 2014). Furthermore, professionals must receive proper training to interpret the results correctly, as misinterpretation could lead to ineffective or even harmful treatment outcomes (National Board for Certified Counselors, 2016).</a:t>
            </a:r>
          </a:p>
        </p:txBody>
      </p:sp>
      <p:sp>
        <p:nvSpPr>
          <p:cNvPr id="4" name="Slide Number Placeholder 3"/>
          <p:cNvSpPr>
            <a:spLocks noGrp="1"/>
          </p:cNvSpPr>
          <p:nvPr>
            <p:ph type="sldNum" sz="quarter" idx="5"/>
          </p:nvPr>
        </p:nvSpPr>
        <p:spPr/>
        <p:txBody>
          <a:bodyPr/>
          <a:lstStyle/>
          <a:p>
            <a:fld id="{CBC0FECC-71AD-4A66-B8B9-5D3212C93808}" type="slidenum">
              <a:rPr lang="en-US" smtClean="0"/>
              <a:t>12</a:t>
            </a:fld>
            <a:endParaRPr lang="en-US"/>
          </a:p>
        </p:txBody>
      </p:sp>
    </p:spTree>
    <p:extLst>
      <p:ext uri="{BB962C8B-B14F-4D97-AF65-F5344CB8AC3E}">
        <p14:creationId xmlns:p14="http://schemas.microsoft.com/office/powerpoint/2010/main" val="74617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case of Bryan, who seeks counseling for anxiety symptoms. Upon administering the MCMI-IV, the counselor discovers that Bryan also exhibits borderline personality traits. This information allows the counselor to create a treatment strategy that incorporates Dialectical Behavior Therapy (DBT) to help him with emotional regulation, along with Cognitive Behavioral Therapy (CBT) to address his anxiety (Sommers-Flanagan &amp; Sommers-Flanagan, 2016). By using both approaches, the counselor can offer a comprehensive and tailored treatment plan that addresses Bryan’s specific needs.</a:t>
            </a:r>
          </a:p>
        </p:txBody>
      </p:sp>
      <p:sp>
        <p:nvSpPr>
          <p:cNvPr id="4" name="Slide Number Placeholder 3"/>
          <p:cNvSpPr>
            <a:spLocks noGrp="1"/>
          </p:cNvSpPr>
          <p:nvPr>
            <p:ph type="sldNum" sz="quarter" idx="5"/>
          </p:nvPr>
        </p:nvSpPr>
        <p:spPr/>
        <p:txBody>
          <a:bodyPr/>
          <a:lstStyle/>
          <a:p>
            <a:fld id="{CBC0FECC-71AD-4A66-B8B9-5D3212C93808}" type="slidenum">
              <a:rPr lang="en-US" smtClean="0"/>
              <a:t>13</a:t>
            </a:fld>
            <a:endParaRPr lang="en-US"/>
          </a:p>
        </p:txBody>
      </p:sp>
    </p:spTree>
    <p:extLst>
      <p:ext uri="{BB962C8B-B14F-4D97-AF65-F5344CB8AC3E}">
        <p14:creationId xmlns:p14="http://schemas.microsoft.com/office/powerpoint/2010/main" val="2986777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reporting the results of the MCMI-IV, maintaining confidentiality is crucial. Counselors must ensure accurate and transparent documentation, making sure interpretations are clear and align with both legal and ethical guidelines (American Counseling Association, 2014; American Psychological Association, 2017). Misreporting or misuse of the results can lead to significant consequences for the client’s mental health and legal standing, making it essential that professionals handle this information with great care and responsibility (National Board for Certified Counselors, 2016).</a:t>
            </a:r>
          </a:p>
        </p:txBody>
      </p:sp>
      <p:sp>
        <p:nvSpPr>
          <p:cNvPr id="4" name="Slide Number Placeholder 3"/>
          <p:cNvSpPr>
            <a:spLocks noGrp="1"/>
          </p:cNvSpPr>
          <p:nvPr>
            <p:ph type="sldNum" sz="quarter" idx="5"/>
          </p:nvPr>
        </p:nvSpPr>
        <p:spPr/>
        <p:txBody>
          <a:bodyPr/>
          <a:lstStyle/>
          <a:p>
            <a:fld id="{CBC0FECC-71AD-4A66-B8B9-5D3212C93808}" type="slidenum">
              <a:rPr lang="en-US" smtClean="0"/>
              <a:t>14</a:t>
            </a:fld>
            <a:endParaRPr lang="en-US"/>
          </a:p>
        </p:txBody>
      </p:sp>
    </p:spTree>
    <p:extLst>
      <p:ext uri="{BB962C8B-B14F-4D97-AF65-F5344CB8AC3E}">
        <p14:creationId xmlns:p14="http://schemas.microsoft.com/office/powerpoint/2010/main" val="138410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Ethically, it is essential to prevent harm through misdiagnosis or inappropriate use of MCMI-IV results. Clinicians must take into account the client's cultural background to ensure the test is interpreted accurately and appropriately (American Counseling Association, 2014). The primary goal is to use the results to enhance the client’s well-being and develop an individualized, effective treatment plan that addresses their unique needs (National Board for Certified Counselors, 2016; Sommers-Flanagan &amp; Sommers-Flanagan, 2016).</a:t>
            </a:r>
          </a:p>
        </p:txBody>
      </p:sp>
      <p:sp>
        <p:nvSpPr>
          <p:cNvPr id="4" name="Slide Number Placeholder 3"/>
          <p:cNvSpPr>
            <a:spLocks noGrp="1"/>
          </p:cNvSpPr>
          <p:nvPr>
            <p:ph type="sldNum" sz="quarter" idx="5"/>
          </p:nvPr>
        </p:nvSpPr>
        <p:spPr/>
        <p:txBody>
          <a:bodyPr/>
          <a:lstStyle/>
          <a:p>
            <a:fld id="{CBC0FECC-71AD-4A66-B8B9-5D3212C93808}" type="slidenum">
              <a:rPr lang="en-US" smtClean="0"/>
              <a:t>15</a:t>
            </a:fld>
            <a:endParaRPr lang="en-US"/>
          </a:p>
        </p:txBody>
      </p:sp>
    </p:spTree>
    <p:extLst>
      <p:ext uri="{BB962C8B-B14F-4D97-AF65-F5344CB8AC3E}">
        <p14:creationId xmlns:p14="http://schemas.microsoft.com/office/powerpoint/2010/main" val="2709515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the MCMI-IV is a valuable tool that provides profound insights into a client’s personality structure and clinical syndromes (</a:t>
            </a:r>
            <a:r>
              <a:rPr lang="en-US" dirty="0" err="1"/>
              <a:t>Millon</a:t>
            </a:r>
            <a:r>
              <a:rPr lang="en-US" dirty="0"/>
              <a:t> et al., 2015). When applied ethically and effectively, it significantly enhances treatment outcomes by offering a solid foundation for understanding the client's unique needs. Adhering to legal and ethical guidelines during both administration and interpretation is crucial to ensuring that the client receives the best possible care (American Counseling Association, 2014; National Board for Certified Counselors, 2016).</a:t>
            </a:r>
          </a:p>
        </p:txBody>
      </p:sp>
      <p:sp>
        <p:nvSpPr>
          <p:cNvPr id="4" name="Slide Number Placeholder 3"/>
          <p:cNvSpPr>
            <a:spLocks noGrp="1"/>
          </p:cNvSpPr>
          <p:nvPr>
            <p:ph type="sldNum" sz="quarter" idx="5"/>
          </p:nvPr>
        </p:nvSpPr>
        <p:spPr/>
        <p:txBody>
          <a:bodyPr/>
          <a:lstStyle/>
          <a:p>
            <a:fld id="{CBC0FECC-71AD-4A66-B8B9-5D3212C93808}" type="slidenum">
              <a:rPr lang="en-US" smtClean="0"/>
              <a:t>16</a:t>
            </a:fld>
            <a:endParaRPr lang="en-US"/>
          </a:p>
        </p:txBody>
      </p:sp>
    </p:spTree>
    <p:extLst>
      <p:ext uri="{BB962C8B-B14F-4D97-AF65-F5344CB8AC3E}">
        <p14:creationId xmlns:p14="http://schemas.microsoft.com/office/powerpoint/2010/main" val="2243249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0FECC-71AD-4A66-B8B9-5D3212C93808}" type="slidenum">
              <a:rPr lang="en-US" smtClean="0"/>
              <a:t>17</a:t>
            </a:fld>
            <a:endParaRPr lang="en-US"/>
          </a:p>
        </p:txBody>
      </p:sp>
    </p:spTree>
    <p:extLst>
      <p:ext uri="{BB962C8B-B14F-4D97-AF65-F5344CB8AC3E}">
        <p14:creationId xmlns:p14="http://schemas.microsoft.com/office/powerpoint/2010/main" val="343299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MCMI-IV, the latest version of the </a:t>
            </a:r>
            <a:r>
              <a:rPr lang="en-US" dirty="0" err="1"/>
              <a:t>Millon</a:t>
            </a:r>
            <a:r>
              <a:rPr lang="en-US" dirty="0"/>
              <a:t> Clinical Multiaxial Inventory developed by Theodore </a:t>
            </a:r>
            <a:r>
              <a:rPr lang="en-US" dirty="0" err="1"/>
              <a:t>Millon</a:t>
            </a:r>
            <a:r>
              <a:rPr lang="en-US" dirty="0"/>
              <a:t>, is specifically designed to assess clinical syndromes such as anxiety and depression, while also providing insight into more stable personality disorders (</a:t>
            </a:r>
            <a:r>
              <a:rPr lang="en-US" dirty="0" err="1"/>
              <a:t>Millon</a:t>
            </a:r>
            <a:r>
              <a:rPr lang="en-US" dirty="0"/>
              <a:t> et al., 2015). This dual focus makes the MCMI-IV a valuable tool for both diagnosis and treatment planning in mental health counseling, as it offers clinicians a comprehensive view of a client's personality and clinical symptoms (Grossman, 2020).</a:t>
            </a:r>
          </a:p>
        </p:txBody>
      </p:sp>
      <p:sp>
        <p:nvSpPr>
          <p:cNvPr id="4" name="Slide Number Placeholder 3"/>
          <p:cNvSpPr>
            <a:spLocks noGrp="1"/>
          </p:cNvSpPr>
          <p:nvPr>
            <p:ph type="sldNum" sz="quarter" idx="5"/>
          </p:nvPr>
        </p:nvSpPr>
        <p:spPr/>
        <p:txBody>
          <a:bodyPr/>
          <a:lstStyle/>
          <a:p>
            <a:fld id="{CBC0FECC-71AD-4A66-B8B9-5D3212C93808}" type="slidenum">
              <a:rPr lang="en-US" smtClean="0"/>
              <a:t>3</a:t>
            </a:fld>
            <a:endParaRPr lang="en-US"/>
          </a:p>
        </p:txBody>
      </p:sp>
    </p:spTree>
    <p:extLst>
      <p:ext uri="{BB962C8B-B14F-4D97-AF65-F5344CB8AC3E}">
        <p14:creationId xmlns:p14="http://schemas.microsoft.com/office/powerpoint/2010/main" val="219997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MCMI-IV is a 195-item, true/false assessment that measures 15 personality patterns and 10 clinical syndromes. These personality patterns include traits such as narcissistic and borderline, while the clinical syndromes cover anxiety, depression, and other significant mental health conditions (</a:t>
            </a:r>
            <a:r>
              <a:rPr lang="en-US" dirty="0" err="1"/>
              <a:t>Millon</a:t>
            </a:r>
            <a:r>
              <a:rPr lang="en-US" dirty="0"/>
              <a:t> et al., 2015). It has been demonstrated to be a reliable and valid tool, especially for assessing enduring psychological and emotional challenges (Grossman, 2020). The MCMI-IV's comprehensive approach allows mental health professionals to better understand complex clinical presentations and tailor effective treatment strategies.</a:t>
            </a:r>
          </a:p>
        </p:txBody>
      </p:sp>
      <p:sp>
        <p:nvSpPr>
          <p:cNvPr id="4" name="Slide Number Placeholder 3"/>
          <p:cNvSpPr>
            <a:spLocks noGrp="1"/>
          </p:cNvSpPr>
          <p:nvPr>
            <p:ph type="sldNum" sz="quarter" idx="5"/>
          </p:nvPr>
        </p:nvSpPr>
        <p:spPr/>
        <p:txBody>
          <a:bodyPr/>
          <a:lstStyle/>
          <a:p>
            <a:fld id="{CBC0FECC-71AD-4A66-B8B9-5D3212C93808}" type="slidenum">
              <a:rPr lang="en-US" smtClean="0"/>
              <a:t>4</a:t>
            </a:fld>
            <a:endParaRPr lang="en-US"/>
          </a:p>
        </p:txBody>
      </p:sp>
    </p:spTree>
    <p:extLst>
      <p:ext uri="{BB962C8B-B14F-4D97-AF65-F5344CB8AC3E}">
        <p14:creationId xmlns:p14="http://schemas.microsoft.com/office/powerpoint/2010/main" val="279728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Legally, the MCMI-IV must be administered solely by licensed mental health professionals, such as psychologists or clinical counselors, to ensure the proper use of the tool (Grossman, 2020). Additionally, confidentiality must be strictly maintained in accordance with HIPAA regulations (American Counseling Association, 2014). Professionals are required to document and interpret the results accurately, adhering to ethical guidelines to avoid potential misdiagnosis or harm to the client (American Psychological Association, 2017). Ensuring competency and ethical responsibility is key to the proper application of the MCMI-IV.</a:t>
            </a:r>
          </a:p>
        </p:txBody>
      </p:sp>
      <p:sp>
        <p:nvSpPr>
          <p:cNvPr id="4" name="Slide Number Placeholder 3"/>
          <p:cNvSpPr>
            <a:spLocks noGrp="1"/>
          </p:cNvSpPr>
          <p:nvPr>
            <p:ph type="sldNum" sz="quarter" idx="5"/>
          </p:nvPr>
        </p:nvSpPr>
        <p:spPr/>
        <p:txBody>
          <a:bodyPr/>
          <a:lstStyle/>
          <a:p>
            <a:fld id="{CBC0FECC-71AD-4A66-B8B9-5D3212C93808}" type="slidenum">
              <a:rPr lang="en-US" smtClean="0"/>
              <a:t>5</a:t>
            </a:fld>
            <a:endParaRPr lang="en-US"/>
          </a:p>
        </p:txBody>
      </p:sp>
    </p:spTree>
    <p:extLst>
      <p:ext uri="{BB962C8B-B14F-4D97-AF65-F5344CB8AC3E}">
        <p14:creationId xmlns:p14="http://schemas.microsoft.com/office/powerpoint/2010/main" val="1239232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Ethically, professionals must adhere to guidelines provided by organizations such as the American Psychological Association (APA) and the American Counseling Association (ACA) (American Psychological Association, 2017; American Counseling Association, 2014). Informed consent is crucial, ensuring that clients fully understand the purpose of the MCMI-IV assessment and its possible outcomes. Additionally, professionals administering the test must demonstrate competency in interpreting the results to prevent misuse or harm to the client (National Board for Certified Counselors, 2016). Adhering to these ethical principles is essential for maintaining trust and effectiveness in clinical practice.</a:t>
            </a:r>
          </a:p>
        </p:txBody>
      </p:sp>
      <p:sp>
        <p:nvSpPr>
          <p:cNvPr id="4" name="Slide Number Placeholder 3"/>
          <p:cNvSpPr>
            <a:spLocks noGrp="1"/>
          </p:cNvSpPr>
          <p:nvPr>
            <p:ph type="sldNum" sz="quarter" idx="5"/>
          </p:nvPr>
        </p:nvSpPr>
        <p:spPr/>
        <p:txBody>
          <a:bodyPr/>
          <a:lstStyle/>
          <a:p>
            <a:fld id="{CBC0FECC-71AD-4A66-B8B9-5D3212C93808}" type="slidenum">
              <a:rPr lang="en-US" smtClean="0"/>
              <a:t>6</a:t>
            </a:fld>
            <a:endParaRPr lang="en-US"/>
          </a:p>
        </p:txBody>
      </p:sp>
    </p:spTree>
    <p:extLst>
      <p:ext uri="{BB962C8B-B14F-4D97-AF65-F5344CB8AC3E}">
        <p14:creationId xmlns:p14="http://schemas.microsoft.com/office/powerpoint/2010/main" val="228623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MCMI-IV plays a crucial role in the intake process by providing a comprehensive profile of a client’s personality while identifying any clinical issues (</a:t>
            </a:r>
            <a:r>
              <a:rPr lang="en-US" dirty="0" err="1"/>
              <a:t>Millon</a:t>
            </a:r>
            <a:r>
              <a:rPr lang="en-US" dirty="0"/>
              <a:t> et al., 2015). This detailed information helps counselors gain a clearer understanding of the client’s needs from the very beginning, guiding the therapeutic process from the initial session. Additionally, the MCMI-IV serves as a foundation for building rapport with clients, as they feel their concerns are acknowledged and addressed, fostering a collaborative therapeutic relationship (Grossman, 2020).</a:t>
            </a:r>
          </a:p>
        </p:txBody>
      </p:sp>
      <p:sp>
        <p:nvSpPr>
          <p:cNvPr id="4" name="Slide Number Placeholder 3"/>
          <p:cNvSpPr>
            <a:spLocks noGrp="1"/>
          </p:cNvSpPr>
          <p:nvPr>
            <p:ph type="sldNum" sz="quarter" idx="5"/>
          </p:nvPr>
        </p:nvSpPr>
        <p:spPr/>
        <p:txBody>
          <a:bodyPr/>
          <a:lstStyle/>
          <a:p>
            <a:fld id="{CBC0FECC-71AD-4A66-B8B9-5D3212C93808}" type="slidenum">
              <a:rPr lang="en-US" smtClean="0"/>
              <a:t>7</a:t>
            </a:fld>
            <a:endParaRPr lang="en-US"/>
          </a:p>
        </p:txBody>
      </p:sp>
    </p:spTree>
    <p:extLst>
      <p:ext uri="{BB962C8B-B14F-4D97-AF65-F5344CB8AC3E}">
        <p14:creationId xmlns:p14="http://schemas.microsoft.com/office/powerpoint/2010/main" val="318179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of the MCMI-IV provide valuable insight for personalized treatment planning by identifying specific personality disorders and clinical syndromes (</a:t>
            </a:r>
            <a:r>
              <a:rPr lang="en-US" dirty="0" err="1"/>
              <a:t>Millon</a:t>
            </a:r>
            <a:r>
              <a:rPr lang="en-US" dirty="0"/>
              <a:t> et al., 2015). This is particularly beneficial in cases involving co-occurring disorders, as it allows counselors to adopt a more comprehensive and holistic treatment approach. Gaining this detailed understanding early in the counseling process helps streamline interventions, ensuring that they are targeted and effective from the outset (Grossman, 2020).</a:t>
            </a:r>
          </a:p>
        </p:txBody>
      </p:sp>
      <p:sp>
        <p:nvSpPr>
          <p:cNvPr id="4" name="Slide Number Placeholder 3"/>
          <p:cNvSpPr>
            <a:spLocks noGrp="1"/>
          </p:cNvSpPr>
          <p:nvPr>
            <p:ph type="sldNum" sz="quarter" idx="5"/>
          </p:nvPr>
        </p:nvSpPr>
        <p:spPr/>
        <p:txBody>
          <a:bodyPr/>
          <a:lstStyle/>
          <a:p>
            <a:fld id="{CBC0FECC-71AD-4A66-B8B9-5D3212C93808}" type="slidenum">
              <a:rPr lang="en-US" smtClean="0"/>
              <a:t>8</a:t>
            </a:fld>
            <a:endParaRPr lang="en-US"/>
          </a:p>
        </p:txBody>
      </p:sp>
    </p:spTree>
    <p:extLst>
      <p:ext uri="{BB962C8B-B14F-4D97-AF65-F5344CB8AC3E}">
        <p14:creationId xmlns:p14="http://schemas.microsoft.com/office/powerpoint/2010/main" val="407769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MCMI-IV data can be effectively integrated into treatment by shaping clinical interviews around the client’s personality traits and clinical syndromes (</a:t>
            </a:r>
            <a:r>
              <a:rPr lang="en-US" dirty="0" err="1"/>
              <a:t>Millon</a:t>
            </a:r>
            <a:r>
              <a:rPr lang="en-US" dirty="0"/>
              <a:t> et al., 2015). For instance, clients with borderline personality traits may benefit from Dialectical Behavior Therapy (DBT). Tailoring therapeutic techniques based on the MCMI-IV results enables clinicians to track progress more effectively and make necessary adjustments to the treatment plan, ensuring that interventions remain relevant and beneficial to the client’s needs (Grossman, 2020).</a:t>
            </a:r>
          </a:p>
        </p:txBody>
      </p:sp>
      <p:sp>
        <p:nvSpPr>
          <p:cNvPr id="4" name="Slide Number Placeholder 3"/>
          <p:cNvSpPr>
            <a:spLocks noGrp="1"/>
          </p:cNvSpPr>
          <p:nvPr>
            <p:ph type="sldNum" sz="quarter" idx="5"/>
          </p:nvPr>
        </p:nvSpPr>
        <p:spPr/>
        <p:txBody>
          <a:bodyPr/>
          <a:lstStyle/>
          <a:p>
            <a:fld id="{CBC0FECC-71AD-4A66-B8B9-5D3212C93808}" type="slidenum">
              <a:rPr lang="en-US" smtClean="0"/>
              <a:t>9</a:t>
            </a:fld>
            <a:endParaRPr lang="en-US"/>
          </a:p>
        </p:txBody>
      </p:sp>
    </p:spTree>
    <p:extLst>
      <p:ext uri="{BB962C8B-B14F-4D97-AF65-F5344CB8AC3E}">
        <p14:creationId xmlns:p14="http://schemas.microsoft.com/office/powerpoint/2010/main" val="159338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MCMI-IV results, a variety of treatment strategies can be applied. Cognitive Behavioral Therapy (CBT) is effective for clients presenting with mood disorders, while Dialectical Behavior Therapy (DBT) is particularly beneficial for clients with borderline personality traits (</a:t>
            </a:r>
            <a:r>
              <a:rPr lang="en-US" dirty="0" err="1"/>
              <a:t>Millon</a:t>
            </a:r>
            <a:r>
              <a:rPr lang="en-US" dirty="0"/>
              <a:t> et al., 2015). Additionally, psychodynamic therapy may be suitable for clients who require deeper exploration of underlying personality issues, helping to address more complex, ingrained patterns of behavior (Grossman, 2020).</a:t>
            </a:r>
          </a:p>
        </p:txBody>
      </p:sp>
      <p:sp>
        <p:nvSpPr>
          <p:cNvPr id="4" name="Slide Number Placeholder 3"/>
          <p:cNvSpPr>
            <a:spLocks noGrp="1"/>
          </p:cNvSpPr>
          <p:nvPr>
            <p:ph type="sldNum" sz="quarter" idx="5"/>
          </p:nvPr>
        </p:nvSpPr>
        <p:spPr/>
        <p:txBody>
          <a:bodyPr/>
          <a:lstStyle/>
          <a:p>
            <a:fld id="{CBC0FECC-71AD-4A66-B8B9-5D3212C93808}" type="slidenum">
              <a:rPr lang="en-US" smtClean="0"/>
              <a:t>10</a:t>
            </a:fld>
            <a:endParaRPr lang="en-US"/>
          </a:p>
        </p:txBody>
      </p:sp>
    </p:spTree>
    <p:extLst>
      <p:ext uri="{BB962C8B-B14F-4D97-AF65-F5344CB8AC3E}">
        <p14:creationId xmlns:p14="http://schemas.microsoft.com/office/powerpoint/2010/main" val="1105003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2" name="Freeform 2"/>
          <p:cNvSpPr/>
          <p:nvPr/>
        </p:nvSpPr>
        <p:spPr>
          <a:xfrm rot="5400000">
            <a:off x="-3852258" y="3280758"/>
            <a:ext cx="10287000" cy="3725483"/>
          </a:xfrm>
          <a:custGeom>
            <a:avLst/>
            <a:gdLst/>
            <a:ahLst/>
            <a:cxnLst/>
            <a:rect l="l" t="t" r="r" b="b"/>
            <a:pathLst>
              <a:path w="10287000" h="3725483">
                <a:moveTo>
                  <a:pt x="0" y="0"/>
                </a:moveTo>
                <a:lnTo>
                  <a:pt x="10287000" y="0"/>
                </a:lnTo>
                <a:lnTo>
                  <a:pt x="10287000" y="3725484"/>
                </a:lnTo>
                <a:lnTo>
                  <a:pt x="0" y="37254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2920090" y="6591895"/>
            <a:ext cx="4620525" cy="3187063"/>
          </a:xfrm>
          <a:custGeom>
            <a:avLst/>
            <a:gdLst/>
            <a:ahLst/>
            <a:cxnLst/>
            <a:rect l="l" t="t" r="r" b="b"/>
            <a:pathLst>
              <a:path w="4620525" h="3187063">
                <a:moveTo>
                  <a:pt x="0" y="0"/>
                </a:moveTo>
                <a:lnTo>
                  <a:pt x="4620525" y="0"/>
                </a:lnTo>
                <a:lnTo>
                  <a:pt x="4620525" y="3187063"/>
                </a:lnTo>
                <a:lnTo>
                  <a:pt x="0" y="3187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057647" y="539965"/>
            <a:ext cx="12172706" cy="2752091"/>
          </a:xfrm>
          <a:prstGeom prst="rect">
            <a:avLst/>
          </a:prstGeom>
        </p:spPr>
        <p:txBody>
          <a:bodyPr lIns="0" tIns="0" rIns="0" bIns="0" rtlCol="0" anchor="t">
            <a:spAutoFit/>
          </a:bodyPr>
          <a:lstStyle/>
          <a:p>
            <a:pPr algn="ctr">
              <a:lnSpc>
                <a:spcPts val="10359"/>
              </a:lnSpc>
            </a:pPr>
            <a:r>
              <a:rPr lang="en-US" sz="7399" b="1">
                <a:solidFill>
                  <a:srgbClr val="54465C"/>
                </a:solidFill>
                <a:latin typeface="The Seasons Bold"/>
                <a:ea typeface="The Seasons Bold"/>
                <a:cs typeface="The Seasons Bold"/>
                <a:sym typeface="The Seasons Bold"/>
              </a:rPr>
              <a:t>MCMI-IV PowerPoint Presentation</a:t>
            </a:r>
          </a:p>
        </p:txBody>
      </p:sp>
      <p:sp>
        <p:nvSpPr>
          <p:cNvPr id="9" name="TextBox 9"/>
          <p:cNvSpPr txBox="1"/>
          <p:nvPr/>
        </p:nvSpPr>
        <p:spPr>
          <a:xfrm>
            <a:off x="4266499" y="3417671"/>
            <a:ext cx="9755003" cy="869949"/>
          </a:xfrm>
          <a:prstGeom prst="rect">
            <a:avLst/>
          </a:prstGeom>
        </p:spPr>
        <p:txBody>
          <a:bodyPr lIns="0" tIns="0" rIns="0" bIns="0" rtlCol="0" anchor="t">
            <a:spAutoFit/>
          </a:bodyPr>
          <a:lstStyle/>
          <a:p>
            <a:pPr algn="ctr">
              <a:lnSpc>
                <a:spcPts val="3500"/>
              </a:lnSpc>
            </a:pPr>
            <a:r>
              <a:rPr lang="en-US" sz="2500" spc="125">
                <a:solidFill>
                  <a:srgbClr val="54465C"/>
                </a:solidFill>
                <a:latin typeface="Glacial Indifference"/>
                <a:ea typeface="Glacial Indifference"/>
                <a:cs typeface="Glacial Indifference"/>
                <a:sym typeface="Glacial Indifference"/>
              </a:rPr>
              <a:t>ASSESSMENT TOOL FOR PERSONALITY DISORDERS AND CLINICAL SYMPTOMS</a:t>
            </a:r>
          </a:p>
        </p:txBody>
      </p:sp>
      <p:sp>
        <p:nvSpPr>
          <p:cNvPr id="10" name="TextBox 10"/>
          <p:cNvSpPr txBox="1"/>
          <p:nvPr/>
        </p:nvSpPr>
        <p:spPr>
          <a:xfrm>
            <a:off x="4266499" y="7218836"/>
            <a:ext cx="9755003" cy="1308099"/>
          </a:xfrm>
          <a:prstGeom prst="rect">
            <a:avLst/>
          </a:prstGeom>
        </p:spPr>
        <p:txBody>
          <a:bodyPr lIns="0" tIns="0" rIns="0" bIns="0" rtlCol="0" anchor="t">
            <a:spAutoFit/>
          </a:bodyPr>
          <a:lstStyle/>
          <a:p>
            <a:pPr algn="ctr">
              <a:lnSpc>
                <a:spcPts val="3500"/>
              </a:lnSpc>
            </a:pPr>
            <a:r>
              <a:rPr lang="en-US" sz="2500" spc="125">
                <a:solidFill>
                  <a:srgbClr val="54465C"/>
                </a:solidFill>
                <a:latin typeface="Glacial Indifference"/>
                <a:ea typeface="Glacial Indifference"/>
                <a:cs typeface="Glacial Indifference"/>
                <a:sym typeface="Glacial Indifference"/>
              </a:rPr>
              <a:t>MARCUS THIGPEN</a:t>
            </a:r>
          </a:p>
          <a:p>
            <a:pPr algn="ctr">
              <a:lnSpc>
                <a:spcPts val="3500"/>
              </a:lnSpc>
            </a:pPr>
            <a:r>
              <a:rPr lang="en-US" sz="2500" spc="125">
                <a:solidFill>
                  <a:srgbClr val="54465C"/>
                </a:solidFill>
                <a:latin typeface="Glacial Indifference"/>
                <a:ea typeface="Glacial Indifference"/>
                <a:cs typeface="Glacial Indifference"/>
                <a:sym typeface="Glacial Indifference"/>
              </a:rPr>
              <a:t>GRAND CANYON UNIVERSITY</a:t>
            </a:r>
          </a:p>
          <a:p>
            <a:pPr algn="ctr">
              <a:lnSpc>
                <a:spcPts val="3500"/>
              </a:lnSpc>
            </a:pPr>
            <a:r>
              <a:rPr lang="en-US" sz="2500" spc="125">
                <a:solidFill>
                  <a:srgbClr val="54465C"/>
                </a:solidFill>
                <a:latin typeface="Glacial Indifference"/>
                <a:ea typeface="Glacial Indifference"/>
                <a:cs typeface="Glacial Indifference"/>
                <a:sym typeface="Glacial Indifference"/>
              </a:rPr>
              <a:t>DR. KATHLEEN BUCHKO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C3B8"/>
        </a:solidFill>
        <a:effectLst/>
      </p:bgPr>
    </p:bg>
    <p:spTree>
      <p:nvGrpSpPr>
        <p:cNvPr id="1" name=""/>
        <p:cNvGrpSpPr/>
        <p:nvPr/>
      </p:nvGrpSpPr>
      <p:grpSpPr>
        <a:xfrm>
          <a:off x="0" y="0"/>
          <a:ext cx="0" cy="0"/>
          <a:chOff x="0" y="0"/>
          <a:chExt cx="0" cy="0"/>
        </a:xfrm>
      </p:grpSpPr>
      <p:grpSp>
        <p:nvGrpSpPr>
          <p:cNvPr id="2" name="Group 2"/>
          <p:cNvGrpSpPr/>
          <p:nvPr/>
        </p:nvGrpSpPr>
        <p:grpSpPr>
          <a:xfrm>
            <a:off x="11646053" y="731430"/>
            <a:ext cx="6641947" cy="7472190"/>
            <a:chOff x="0" y="0"/>
            <a:chExt cx="8855929" cy="996292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8855929" cy="9962920"/>
            </a:xfrm>
            <a:prstGeom prst="rect">
              <a:avLst/>
            </a:prstGeom>
          </p:spPr>
        </p:pic>
      </p:grpSp>
      <p:sp>
        <p:nvSpPr>
          <p:cNvPr id="8" name="TextBox 8"/>
          <p:cNvSpPr txBox="1"/>
          <p:nvPr/>
        </p:nvSpPr>
        <p:spPr>
          <a:xfrm>
            <a:off x="0" y="307651"/>
            <a:ext cx="12057432" cy="2316480"/>
          </a:xfrm>
          <a:prstGeom prst="rect">
            <a:avLst/>
          </a:prstGeom>
        </p:spPr>
        <p:txBody>
          <a:bodyPr lIns="0" tIns="0" rIns="0" bIns="0" rtlCol="0" anchor="t">
            <a:spAutoFit/>
          </a:bodyPr>
          <a:lstStyle/>
          <a:p>
            <a:pPr algn="ctr">
              <a:lnSpc>
                <a:spcPts val="8820"/>
              </a:lnSpc>
            </a:pPr>
            <a:r>
              <a:rPr lang="en-US" sz="6300">
                <a:solidFill>
                  <a:srgbClr val="54465C"/>
                </a:solidFill>
                <a:latin typeface="The Seasons"/>
                <a:ea typeface="The Seasons"/>
                <a:cs typeface="The Seasons"/>
                <a:sym typeface="The Seasons"/>
              </a:rPr>
              <a:t>POTENTIAL TREATMENT STRATEGIES</a:t>
            </a:r>
          </a:p>
        </p:txBody>
      </p:sp>
      <p:sp>
        <p:nvSpPr>
          <p:cNvPr id="12" name="TextBox 12"/>
          <p:cNvSpPr txBox="1"/>
          <p:nvPr/>
        </p:nvSpPr>
        <p:spPr>
          <a:xfrm>
            <a:off x="2796622" y="3485539"/>
            <a:ext cx="7483211" cy="652423"/>
          </a:xfrm>
          <a:prstGeom prst="rect">
            <a:avLst/>
          </a:prstGeom>
        </p:spPr>
        <p:txBody>
          <a:bodyPr wrap="square" lIns="0" tIns="0" rIns="0" bIns="0" rtlCol="0" anchor="t">
            <a:spAutoFit/>
          </a:bodyPr>
          <a:lstStyle/>
          <a:p>
            <a:pPr marL="571500" indent="-571500" algn="ctr">
              <a:lnSpc>
                <a:spcPts val="5460"/>
              </a:lnSpc>
              <a:spcBef>
                <a:spcPct val="0"/>
              </a:spcBef>
              <a:buFont typeface="Wingdings" panose="05000000000000000000" pitchFamily="2" charset="2"/>
              <a:buChar char="Ø"/>
            </a:pPr>
            <a:r>
              <a:rPr lang="en-US" sz="3900" dirty="0">
                <a:solidFill>
                  <a:srgbClr val="54465C"/>
                </a:solidFill>
                <a:latin typeface="The Seasons"/>
                <a:ea typeface="The Seasons"/>
                <a:cs typeface="The Seasons"/>
                <a:sym typeface="The Seasons"/>
              </a:rPr>
              <a:t>CBT FOR MOOD DISORDERS</a:t>
            </a:r>
          </a:p>
        </p:txBody>
      </p:sp>
      <p:sp>
        <p:nvSpPr>
          <p:cNvPr id="13" name="TextBox 13"/>
          <p:cNvSpPr txBox="1"/>
          <p:nvPr/>
        </p:nvSpPr>
        <p:spPr>
          <a:xfrm>
            <a:off x="2796622" y="5372906"/>
            <a:ext cx="7483211" cy="652423"/>
          </a:xfrm>
          <a:prstGeom prst="rect">
            <a:avLst/>
          </a:prstGeom>
        </p:spPr>
        <p:txBody>
          <a:bodyPr wrap="square" lIns="0" tIns="0" rIns="0" bIns="0" rtlCol="0" anchor="t">
            <a:spAutoFit/>
          </a:bodyPr>
          <a:lstStyle/>
          <a:p>
            <a:pPr marL="571500" indent="-571500" algn="ctr">
              <a:lnSpc>
                <a:spcPts val="5460"/>
              </a:lnSpc>
              <a:spcBef>
                <a:spcPct val="0"/>
              </a:spcBef>
              <a:buFont typeface="Wingdings" panose="05000000000000000000" pitchFamily="2" charset="2"/>
              <a:buChar char="Ø"/>
            </a:pPr>
            <a:r>
              <a:rPr lang="en-US" sz="3900" dirty="0">
                <a:solidFill>
                  <a:srgbClr val="54465C"/>
                </a:solidFill>
                <a:latin typeface="The Seasons"/>
                <a:ea typeface="The Seasons"/>
                <a:cs typeface="The Seasons"/>
                <a:sym typeface="The Seasons"/>
              </a:rPr>
              <a:t>DBT FOR BORDERLINE TRAITS</a:t>
            </a:r>
          </a:p>
        </p:txBody>
      </p:sp>
      <p:sp>
        <p:nvSpPr>
          <p:cNvPr id="14" name="TextBox 14"/>
          <p:cNvSpPr txBox="1"/>
          <p:nvPr/>
        </p:nvSpPr>
        <p:spPr>
          <a:xfrm>
            <a:off x="2796622" y="7520260"/>
            <a:ext cx="7214823" cy="652423"/>
          </a:xfrm>
          <a:prstGeom prst="rect">
            <a:avLst/>
          </a:prstGeom>
        </p:spPr>
        <p:txBody>
          <a:bodyPr wrap="square" lIns="0" tIns="0" rIns="0" bIns="0" rtlCol="0" anchor="t">
            <a:spAutoFit/>
          </a:bodyPr>
          <a:lstStyle/>
          <a:p>
            <a:pPr marL="571500" indent="-571500" algn="ctr">
              <a:lnSpc>
                <a:spcPts val="5460"/>
              </a:lnSpc>
              <a:spcBef>
                <a:spcPct val="0"/>
              </a:spcBef>
              <a:buFont typeface="Wingdings" panose="05000000000000000000" pitchFamily="2" charset="2"/>
              <a:buChar char="Ø"/>
            </a:pPr>
            <a:r>
              <a:rPr lang="en-US" sz="3900" dirty="0">
                <a:solidFill>
                  <a:srgbClr val="54465C"/>
                </a:solidFill>
                <a:latin typeface="The Seasons"/>
                <a:ea typeface="The Seasons"/>
                <a:cs typeface="The Seasons"/>
                <a:sym typeface="The Seasons"/>
              </a:rPr>
              <a:t>PSYCHODYNAMIC THERAPY</a:t>
            </a:r>
          </a:p>
        </p:txBody>
      </p:sp>
    </p:spTree>
  </p:cSld>
  <p:clrMapOvr>
    <a:masterClrMapping/>
  </p:clrMapOvr>
  <p:transition>
    <p:push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grpSp>
        <p:nvGrpSpPr>
          <p:cNvPr id="2" name="Group 2"/>
          <p:cNvGrpSpPr/>
          <p:nvPr/>
        </p:nvGrpSpPr>
        <p:grpSpPr>
          <a:xfrm>
            <a:off x="0" y="68580"/>
            <a:ext cx="7396541" cy="10287000"/>
            <a:chOff x="0" y="0"/>
            <a:chExt cx="9862055"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862055" cy="13716000"/>
            </a:xfrm>
            <a:prstGeom prst="rect">
              <a:avLst/>
            </a:prstGeom>
          </p:spPr>
        </p:pic>
      </p:grpSp>
      <p:sp>
        <p:nvSpPr>
          <p:cNvPr id="6" name="TextBox 6"/>
          <p:cNvSpPr txBox="1"/>
          <p:nvPr/>
        </p:nvSpPr>
        <p:spPr>
          <a:xfrm>
            <a:off x="8218946" y="478989"/>
            <a:ext cx="9040354" cy="2432685"/>
          </a:xfrm>
          <a:prstGeom prst="rect">
            <a:avLst/>
          </a:prstGeom>
        </p:spPr>
        <p:txBody>
          <a:bodyPr lIns="0" tIns="0" rIns="0" bIns="0" rtlCol="0" anchor="t">
            <a:spAutoFit/>
          </a:bodyPr>
          <a:lstStyle/>
          <a:p>
            <a:pPr algn="ctr">
              <a:lnSpc>
                <a:spcPts val="9240"/>
              </a:lnSpc>
            </a:pPr>
            <a:r>
              <a:rPr lang="en-US" sz="6600">
                <a:solidFill>
                  <a:srgbClr val="54465C"/>
                </a:solidFill>
                <a:latin typeface="The Seasons"/>
                <a:ea typeface="The Seasons"/>
                <a:cs typeface="The Seasons"/>
                <a:sym typeface="The Seasons"/>
              </a:rPr>
              <a:t>STRENGTHS OF THE MCMI-IV</a:t>
            </a:r>
          </a:p>
        </p:txBody>
      </p:sp>
      <p:sp>
        <p:nvSpPr>
          <p:cNvPr id="9" name="TextBox 9"/>
          <p:cNvSpPr txBox="1"/>
          <p:nvPr/>
        </p:nvSpPr>
        <p:spPr>
          <a:xfrm>
            <a:off x="9003649" y="8174711"/>
            <a:ext cx="4044477"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TIME-EFFIECNT</a:t>
            </a:r>
          </a:p>
        </p:txBody>
      </p:sp>
      <p:sp>
        <p:nvSpPr>
          <p:cNvPr id="10" name="TextBox 10"/>
          <p:cNvSpPr txBox="1"/>
          <p:nvPr/>
        </p:nvSpPr>
        <p:spPr>
          <a:xfrm>
            <a:off x="8763000" y="5973442"/>
            <a:ext cx="6324600"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TIED TO DSM-5 CRITERIA</a:t>
            </a:r>
          </a:p>
        </p:txBody>
      </p:sp>
      <p:sp>
        <p:nvSpPr>
          <p:cNvPr id="11" name="TextBox 11"/>
          <p:cNvSpPr txBox="1"/>
          <p:nvPr/>
        </p:nvSpPr>
        <p:spPr>
          <a:xfrm>
            <a:off x="9144000" y="3948905"/>
            <a:ext cx="7808253"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HELPS IDENTIFY TREATMENT NEEDS</a:t>
            </a:r>
          </a:p>
        </p:txBody>
      </p:sp>
    </p:spTree>
  </p:cSld>
  <p:clrMapOvr>
    <a:masterClrMapping/>
  </p:clrMapOvr>
  <p:transition>
    <p:push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4" name="Freeform 4"/>
          <p:cNvSpPr/>
          <p:nvPr/>
        </p:nvSpPr>
        <p:spPr>
          <a:xfrm>
            <a:off x="2643704" y="3615921"/>
            <a:ext cx="1268000" cy="1268000"/>
          </a:xfrm>
          <a:custGeom>
            <a:avLst/>
            <a:gdLst/>
            <a:ahLst/>
            <a:cxnLst/>
            <a:rect l="l" t="t" r="r" b="b"/>
            <a:pathLst>
              <a:path w="1268000" h="1268000">
                <a:moveTo>
                  <a:pt x="0" y="0"/>
                </a:moveTo>
                <a:lnTo>
                  <a:pt x="1268000" y="0"/>
                </a:lnTo>
                <a:lnTo>
                  <a:pt x="1268000" y="1268001"/>
                </a:lnTo>
                <a:lnTo>
                  <a:pt x="0" y="126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4148083" y="332925"/>
            <a:ext cx="9991834" cy="2788286"/>
          </a:xfrm>
          <a:prstGeom prst="rect">
            <a:avLst/>
          </a:prstGeom>
        </p:spPr>
        <p:txBody>
          <a:bodyPr lIns="0" tIns="0" rIns="0" bIns="0" rtlCol="0" anchor="t">
            <a:spAutoFit/>
          </a:bodyPr>
          <a:lstStyle/>
          <a:p>
            <a:pPr algn="ctr">
              <a:lnSpc>
                <a:spcPts val="10639"/>
              </a:lnSpc>
            </a:pPr>
            <a:r>
              <a:rPr lang="en-US" sz="7599">
                <a:solidFill>
                  <a:srgbClr val="54465C"/>
                </a:solidFill>
                <a:latin typeface="The Seasons"/>
                <a:ea typeface="The Seasons"/>
                <a:cs typeface="The Seasons"/>
                <a:sym typeface="The Seasons"/>
              </a:rPr>
              <a:t>CHALLENGES OF THE MCMI-IV</a:t>
            </a:r>
          </a:p>
        </p:txBody>
      </p:sp>
      <p:sp>
        <p:nvSpPr>
          <p:cNvPr id="6" name="Freeform 6"/>
          <p:cNvSpPr/>
          <p:nvPr/>
        </p:nvSpPr>
        <p:spPr>
          <a:xfrm>
            <a:off x="2643704" y="5607398"/>
            <a:ext cx="1268000" cy="1268000"/>
          </a:xfrm>
          <a:custGeom>
            <a:avLst/>
            <a:gdLst/>
            <a:ahLst/>
            <a:cxnLst/>
            <a:rect l="l" t="t" r="r" b="b"/>
            <a:pathLst>
              <a:path w="1268000" h="1268000">
                <a:moveTo>
                  <a:pt x="0" y="0"/>
                </a:moveTo>
                <a:lnTo>
                  <a:pt x="1268000" y="0"/>
                </a:lnTo>
                <a:lnTo>
                  <a:pt x="1268000" y="1268000"/>
                </a:lnTo>
                <a:lnTo>
                  <a:pt x="0" y="126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490840" y="5274023"/>
            <a:ext cx="1573730" cy="1705613"/>
          </a:xfrm>
          <a:prstGeom prst="rect">
            <a:avLst/>
          </a:prstGeom>
        </p:spPr>
        <p:txBody>
          <a:bodyPr lIns="0" tIns="0" rIns="0" bIns="0" rtlCol="0" anchor="t">
            <a:spAutoFit/>
          </a:bodyPr>
          <a:lstStyle/>
          <a:p>
            <a:pPr algn="ctr">
              <a:lnSpc>
                <a:spcPts val="12039"/>
              </a:lnSpc>
            </a:pPr>
            <a:r>
              <a:rPr lang="en-US" sz="8599" b="1">
                <a:solidFill>
                  <a:srgbClr val="54465C"/>
                </a:solidFill>
                <a:latin typeface="The Seasons Bold"/>
                <a:ea typeface="The Seasons Bold"/>
                <a:cs typeface="The Seasons Bold"/>
                <a:sym typeface="The Seasons Bold"/>
              </a:rPr>
              <a:t>2</a:t>
            </a:r>
          </a:p>
        </p:txBody>
      </p:sp>
      <p:sp>
        <p:nvSpPr>
          <p:cNvPr id="8" name="Freeform 8"/>
          <p:cNvSpPr/>
          <p:nvPr/>
        </p:nvSpPr>
        <p:spPr>
          <a:xfrm>
            <a:off x="2643704" y="7598875"/>
            <a:ext cx="1268000" cy="1268000"/>
          </a:xfrm>
          <a:custGeom>
            <a:avLst/>
            <a:gdLst/>
            <a:ahLst/>
            <a:cxnLst/>
            <a:rect l="l" t="t" r="r" b="b"/>
            <a:pathLst>
              <a:path w="1268000" h="1268000">
                <a:moveTo>
                  <a:pt x="0" y="0"/>
                </a:moveTo>
                <a:lnTo>
                  <a:pt x="1268000" y="0"/>
                </a:lnTo>
                <a:lnTo>
                  <a:pt x="1268000" y="1268000"/>
                </a:lnTo>
                <a:lnTo>
                  <a:pt x="0" y="126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2490840" y="7370161"/>
            <a:ext cx="1573730" cy="1657988"/>
          </a:xfrm>
          <a:prstGeom prst="rect">
            <a:avLst/>
          </a:prstGeom>
        </p:spPr>
        <p:txBody>
          <a:bodyPr lIns="0" tIns="0" rIns="0" bIns="0" rtlCol="0" anchor="t">
            <a:spAutoFit/>
          </a:bodyPr>
          <a:lstStyle/>
          <a:p>
            <a:pPr algn="ctr">
              <a:lnSpc>
                <a:spcPts val="12039"/>
              </a:lnSpc>
            </a:pPr>
            <a:r>
              <a:rPr lang="en-US" sz="8599" b="1">
                <a:solidFill>
                  <a:srgbClr val="54465C"/>
                </a:solidFill>
                <a:latin typeface="The Seasons Bold"/>
                <a:ea typeface="The Seasons Bold"/>
                <a:cs typeface="The Seasons Bold"/>
                <a:sym typeface="The Seasons Bold"/>
              </a:rPr>
              <a:t>3</a:t>
            </a:r>
          </a:p>
        </p:txBody>
      </p:sp>
      <p:sp>
        <p:nvSpPr>
          <p:cNvPr id="10" name="TextBox 10"/>
          <p:cNvSpPr txBox="1"/>
          <p:nvPr/>
        </p:nvSpPr>
        <p:spPr>
          <a:xfrm>
            <a:off x="2490840" y="3330285"/>
            <a:ext cx="1573730" cy="1657988"/>
          </a:xfrm>
          <a:prstGeom prst="rect">
            <a:avLst/>
          </a:prstGeom>
        </p:spPr>
        <p:txBody>
          <a:bodyPr lIns="0" tIns="0" rIns="0" bIns="0" rtlCol="0" anchor="t">
            <a:spAutoFit/>
          </a:bodyPr>
          <a:lstStyle/>
          <a:p>
            <a:pPr algn="ctr">
              <a:lnSpc>
                <a:spcPts val="12039"/>
              </a:lnSpc>
            </a:pPr>
            <a:r>
              <a:rPr lang="en-US" sz="8599" b="1">
                <a:solidFill>
                  <a:srgbClr val="54465C"/>
                </a:solidFill>
                <a:latin typeface="The Seasons Bold"/>
                <a:ea typeface="The Seasons Bold"/>
                <a:cs typeface="The Seasons Bold"/>
                <a:sym typeface="The Seasons Bold"/>
              </a:rPr>
              <a:t>1</a:t>
            </a:r>
          </a:p>
        </p:txBody>
      </p:sp>
      <p:sp>
        <p:nvSpPr>
          <p:cNvPr id="11" name="TextBox 11"/>
          <p:cNvSpPr txBox="1"/>
          <p:nvPr/>
        </p:nvSpPr>
        <p:spPr>
          <a:xfrm>
            <a:off x="3708815" y="3967284"/>
            <a:ext cx="9991834" cy="582019"/>
          </a:xfrm>
          <a:prstGeom prst="rect">
            <a:avLst/>
          </a:prstGeom>
        </p:spPr>
        <p:txBody>
          <a:bodyPr wrap="square" lIns="0" tIns="0" rIns="0" bIns="0" rtlCol="0" anchor="t">
            <a:spAutoFit/>
          </a:bodyPr>
          <a:lstStyle/>
          <a:p>
            <a:pPr algn="ctr">
              <a:lnSpc>
                <a:spcPts val="4900"/>
              </a:lnSpc>
              <a:spcBef>
                <a:spcPct val="0"/>
              </a:spcBef>
            </a:pPr>
            <a:r>
              <a:rPr lang="en-US" sz="3500" dirty="0">
                <a:solidFill>
                  <a:srgbClr val="54465C"/>
                </a:solidFill>
                <a:latin typeface="The Seasons"/>
                <a:ea typeface="The Seasons"/>
                <a:cs typeface="The Seasons"/>
                <a:sym typeface="The Seasons"/>
              </a:rPr>
              <a:t>LIMITED IN ASSESSING TRANSIENT EMOTIONS</a:t>
            </a:r>
          </a:p>
        </p:txBody>
      </p:sp>
      <p:sp>
        <p:nvSpPr>
          <p:cNvPr id="12" name="TextBox 12"/>
          <p:cNvSpPr txBox="1"/>
          <p:nvPr/>
        </p:nvSpPr>
        <p:spPr>
          <a:xfrm>
            <a:off x="4064569" y="7939754"/>
            <a:ext cx="12061131" cy="663573"/>
          </a:xfrm>
          <a:prstGeom prst="rect">
            <a:avLst/>
          </a:prstGeom>
        </p:spPr>
        <p:txBody>
          <a:bodyPr lIns="0" tIns="0" rIns="0" bIns="0" rtlCol="0" anchor="t">
            <a:spAutoFit/>
          </a:bodyPr>
          <a:lstStyle/>
          <a:p>
            <a:pPr algn="ctr">
              <a:lnSpc>
                <a:spcPts val="4900"/>
              </a:lnSpc>
              <a:spcBef>
                <a:spcPct val="0"/>
              </a:spcBef>
            </a:pPr>
            <a:r>
              <a:rPr lang="en-US" sz="3500">
                <a:solidFill>
                  <a:srgbClr val="54465C"/>
                </a:solidFill>
                <a:latin typeface="The Seasons"/>
                <a:ea typeface="The Seasons"/>
                <a:cs typeface="The Seasons"/>
                <a:sym typeface="The Seasons"/>
              </a:rPr>
              <a:t>REQUIRES PROFESSIONAL TRAINING AND INTERPRETATION</a:t>
            </a:r>
          </a:p>
        </p:txBody>
      </p:sp>
      <p:sp>
        <p:nvSpPr>
          <p:cNvPr id="13" name="TextBox 13"/>
          <p:cNvSpPr txBox="1"/>
          <p:nvPr/>
        </p:nvSpPr>
        <p:spPr>
          <a:xfrm>
            <a:off x="4097708" y="5895056"/>
            <a:ext cx="9214049" cy="663573"/>
          </a:xfrm>
          <a:prstGeom prst="rect">
            <a:avLst/>
          </a:prstGeom>
        </p:spPr>
        <p:txBody>
          <a:bodyPr lIns="0" tIns="0" rIns="0" bIns="0" rtlCol="0" anchor="t">
            <a:spAutoFit/>
          </a:bodyPr>
          <a:lstStyle/>
          <a:p>
            <a:pPr algn="ctr">
              <a:lnSpc>
                <a:spcPts val="4900"/>
              </a:lnSpc>
              <a:spcBef>
                <a:spcPct val="0"/>
              </a:spcBef>
            </a:pPr>
            <a:r>
              <a:rPr lang="en-US" sz="3500">
                <a:solidFill>
                  <a:srgbClr val="54465C"/>
                </a:solidFill>
                <a:latin typeface="The Seasons"/>
                <a:ea typeface="The Seasons"/>
                <a:cs typeface="The Seasons"/>
                <a:sym typeface="The Seasons"/>
              </a:rPr>
              <a:t>MAY NOT CAPTURE CULTURAL DIFFERENCES</a:t>
            </a:r>
          </a:p>
        </p:txBody>
      </p:sp>
    </p:spTree>
  </p:cSld>
  <p:clrMapOvr>
    <a:masterClrMapping/>
  </p:clrMapOvr>
  <p:transition>
    <p:push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grpSp>
        <p:nvGrpSpPr>
          <p:cNvPr id="2" name="Group 2"/>
          <p:cNvGrpSpPr/>
          <p:nvPr/>
        </p:nvGrpSpPr>
        <p:grpSpPr>
          <a:xfrm>
            <a:off x="14146438" y="-75413"/>
            <a:ext cx="7758464" cy="10287000"/>
            <a:chOff x="0" y="0"/>
            <a:chExt cx="10344619"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0344619" cy="13716000"/>
            </a:xfrm>
            <a:prstGeom prst="rect">
              <a:avLst/>
            </a:prstGeom>
          </p:spPr>
        </p:pic>
      </p:grpSp>
      <p:sp>
        <p:nvSpPr>
          <p:cNvPr id="8" name="TextBox 8"/>
          <p:cNvSpPr txBox="1"/>
          <p:nvPr/>
        </p:nvSpPr>
        <p:spPr>
          <a:xfrm>
            <a:off x="471724" y="433498"/>
            <a:ext cx="8672276" cy="2788286"/>
          </a:xfrm>
          <a:prstGeom prst="rect">
            <a:avLst/>
          </a:prstGeom>
        </p:spPr>
        <p:txBody>
          <a:bodyPr lIns="0" tIns="0" rIns="0" bIns="0" rtlCol="0" anchor="t">
            <a:spAutoFit/>
          </a:bodyPr>
          <a:lstStyle/>
          <a:p>
            <a:pPr algn="ctr">
              <a:lnSpc>
                <a:spcPts val="10639"/>
              </a:lnSpc>
            </a:pPr>
            <a:r>
              <a:rPr lang="en-US" sz="7599">
                <a:solidFill>
                  <a:srgbClr val="54465C"/>
                </a:solidFill>
                <a:latin typeface="The Seasons"/>
                <a:ea typeface="The Seasons"/>
                <a:cs typeface="The Seasons"/>
                <a:sym typeface="The Seasons"/>
              </a:rPr>
              <a:t>CASE EXAMPLE: BRYAN</a:t>
            </a:r>
          </a:p>
        </p:txBody>
      </p:sp>
      <p:sp>
        <p:nvSpPr>
          <p:cNvPr id="11" name="TextBox 11"/>
          <p:cNvSpPr txBox="1"/>
          <p:nvPr/>
        </p:nvSpPr>
        <p:spPr>
          <a:xfrm>
            <a:off x="1447800" y="3810764"/>
            <a:ext cx="10795471" cy="498855"/>
          </a:xfrm>
          <a:prstGeom prst="rect">
            <a:avLst/>
          </a:prstGeom>
        </p:spPr>
        <p:txBody>
          <a:bodyPr wrap="square" lIns="0" tIns="0" rIns="0" bIns="0" rtlCol="0" anchor="t">
            <a:spAutoFit/>
          </a:bodyPr>
          <a:lstStyle/>
          <a:p>
            <a:pPr marL="457200" indent="-457200" algn="ctr">
              <a:lnSpc>
                <a:spcPts val="4200"/>
              </a:lnSpc>
              <a:spcBef>
                <a:spcPct val="0"/>
              </a:spcBef>
              <a:buFont typeface="Wingdings" panose="05000000000000000000" pitchFamily="2" charset="2"/>
              <a:buChar char="Ø"/>
            </a:pPr>
            <a:r>
              <a:rPr lang="en-US" sz="3000" dirty="0">
                <a:solidFill>
                  <a:srgbClr val="54465C"/>
                </a:solidFill>
                <a:latin typeface="The Seasons"/>
                <a:ea typeface="The Seasons"/>
                <a:cs typeface="The Seasons"/>
                <a:sym typeface="The Seasons"/>
              </a:rPr>
              <a:t>BRYAN PRESENTS WITH ANXIETY AND BORDERLINE TRAITS</a:t>
            </a:r>
          </a:p>
        </p:txBody>
      </p:sp>
      <p:sp>
        <p:nvSpPr>
          <p:cNvPr id="14" name="TextBox 14"/>
          <p:cNvSpPr txBox="1"/>
          <p:nvPr/>
        </p:nvSpPr>
        <p:spPr>
          <a:xfrm>
            <a:off x="1447800" y="7354335"/>
            <a:ext cx="7375162" cy="498855"/>
          </a:xfrm>
          <a:prstGeom prst="rect">
            <a:avLst/>
          </a:prstGeom>
        </p:spPr>
        <p:txBody>
          <a:bodyPr wrap="square" lIns="0" tIns="0" rIns="0" bIns="0" rtlCol="0" anchor="t">
            <a:spAutoFit/>
          </a:bodyPr>
          <a:lstStyle/>
          <a:p>
            <a:pPr marL="457200" indent="-457200" algn="ctr">
              <a:lnSpc>
                <a:spcPts val="4200"/>
              </a:lnSpc>
              <a:spcBef>
                <a:spcPct val="0"/>
              </a:spcBef>
              <a:buFont typeface="Wingdings" panose="05000000000000000000" pitchFamily="2" charset="2"/>
              <a:buChar char="Ø"/>
            </a:pPr>
            <a:r>
              <a:rPr lang="en-US" sz="3000" dirty="0">
                <a:solidFill>
                  <a:srgbClr val="54465C"/>
                </a:solidFill>
                <a:latin typeface="The Seasons"/>
                <a:ea typeface="The Seasons"/>
                <a:cs typeface="The Seasons"/>
                <a:sym typeface="The Seasons"/>
              </a:rPr>
              <a:t>TREATMENT STRATEGEY: DBT AND CBT</a:t>
            </a:r>
          </a:p>
        </p:txBody>
      </p:sp>
      <p:sp>
        <p:nvSpPr>
          <p:cNvPr id="15" name="TextBox 15"/>
          <p:cNvSpPr txBox="1"/>
          <p:nvPr/>
        </p:nvSpPr>
        <p:spPr>
          <a:xfrm>
            <a:off x="1396529" y="5582549"/>
            <a:ext cx="10795471" cy="498855"/>
          </a:xfrm>
          <a:prstGeom prst="rect">
            <a:avLst/>
          </a:prstGeom>
        </p:spPr>
        <p:txBody>
          <a:bodyPr wrap="square" lIns="0" tIns="0" rIns="0" bIns="0" rtlCol="0" anchor="t">
            <a:spAutoFit/>
          </a:bodyPr>
          <a:lstStyle/>
          <a:p>
            <a:pPr marL="457200" indent="-457200" algn="ctr">
              <a:lnSpc>
                <a:spcPts val="4200"/>
              </a:lnSpc>
              <a:spcBef>
                <a:spcPct val="0"/>
              </a:spcBef>
              <a:buFont typeface="Wingdings" panose="05000000000000000000" pitchFamily="2" charset="2"/>
              <a:buChar char="Ø"/>
            </a:pPr>
            <a:r>
              <a:rPr lang="en-US" sz="3000" dirty="0">
                <a:solidFill>
                  <a:srgbClr val="54465C"/>
                </a:solidFill>
                <a:latin typeface="The Seasons"/>
                <a:ea typeface="The Seasons"/>
                <a:cs typeface="The Seasons"/>
                <a:sym typeface="The Seasons"/>
              </a:rPr>
              <a:t>MCMI-IV REVEALS UNDERLYING PERSONALITY DISORDER</a:t>
            </a:r>
          </a:p>
        </p:txBody>
      </p:sp>
    </p:spTree>
  </p:cSld>
  <p:clrMapOvr>
    <a:masterClrMapping/>
  </p:clrMapOvr>
  <p:transition>
    <p:push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4" name="TextBox 4"/>
          <p:cNvSpPr txBox="1"/>
          <p:nvPr/>
        </p:nvSpPr>
        <p:spPr>
          <a:xfrm>
            <a:off x="3005603" y="501278"/>
            <a:ext cx="12182831" cy="2823846"/>
          </a:xfrm>
          <a:prstGeom prst="rect">
            <a:avLst/>
          </a:prstGeom>
        </p:spPr>
        <p:txBody>
          <a:bodyPr lIns="0" tIns="0" rIns="0" bIns="0" rtlCol="0" anchor="t">
            <a:spAutoFit/>
          </a:bodyPr>
          <a:lstStyle/>
          <a:p>
            <a:pPr algn="ctr">
              <a:lnSpc>
                <a:spcPts val="10779"/>
              </a:lnSpc>
            </a:pPr>
            <a:r>
              <a:rPr lang="en-US" sz="7699" dirty="0">
                <a:solidFill>
                  <a:srgbClr val="54465C"/>
                </a:solidFill>
                <a:latin typeface="The Seasons"/>
                <a:ea typeface="The Seasons"/>
                <a:cs typeface="The Seasons"/>
                <a:sym typeface="The Seasons"/>
              </a:rPr>
              <a:t>LEGAL CONSIDERATIONS IN REPORTING</a:t>
            </a:r>
          </a:p>
        </p:txBody>
      </p:sp>
      <p:sp>
        <p:nvSpPr>
          <p:cNvPr id="8" name="TextBox 8"/>
          <p:cNvSpPr txBox="1"/>
          <p:nvPr/>
        </p:nvSpPr>
        <p:spPr>
          <a:xfrm>
            <a:off x="3429001" y="4745038"/>
            <a:ext cx="7937822"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ADHERENCE TO CONNFIDENTIALITY</a:t>
            </a:r>
          </a:p>
        </p:txBody>
      </p:sp>
      <p:sp>
        <p:nvSpPr>
          <p:cNvPr id="9" name="TextBox 9"/>
          <p:cNvSpPr txBox="1"/>
          <p:nvPr/>
        </p:nvSpPr>
        <p:spPr>
          <a:xfrm>
            <a:off x="3429001" y="6272533"/>
            <a:ext cx="10750673"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ACCURATE AND TRANSPARENT DOCUMENTATION</a:t>
            </a:r>
          </a:p>
        </p:txBody>
      </p:sp>
      <p:sp>
        <p:nvSpPr>
          <p:cNvPr id="10" name="TextBox 10"/>
          <p:cNvSpPr txBox="1"/>
          <p:nvPr/>
        </p:nvSpPr>
        <p:spPr>
          <a:xfrm>
            <a:off x="3429001" y="7800028"/>
            <a:ext cx="7086599"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PROFESSIONAL RESPONSIBILITY</a:t>
            </a:r>
          </a:p>
        </p:txBody>
      </p:sp>
    </p:spTree>
  </p:cSld>
  <p:clrMapOvr>
    <a:masterClrMapping/>
  </p:clrMapOvr>
  <p:transition>
    <p:push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4" name="TextBox 4"/>
          <p:cNvSpPr txBox="1"/>
          <p:nvPr/>
        </p:nvSpPr>
        <p:spPr>
          <a:xfrm>
            <a:off x="3052584" y="203268"/>
            <a:ext cx="12182831" cy="2726691"/>
          </a:xfrm>
          <a:prstGeom prst="rect">
            <a:avLst/>
          </a:prstGeom>
        </p:spPr>
        <p:txBody>
          <a:bodyPr lIns="0" tIns="0" rIns="0" bIns="0" rtlCol="0" anchor="t">
            <a:spAutoFit/>
          </a:bodyPr>
          <a:lstStyle/>
          <a:p>
            <a:pPr algn="ctr">
              <a:lnSpc>
                <a:spcPts val="10359"/>
              </a:lnSpc>
            </a:pPr>
            <a:r>
              <a:rPr lang="en-US" sz="7399" dirty="0">
                <a:solidFill>
                  <a:srgbClr val="54465C"/>
                </a:solidFill>
                <a:latin typeface="The Seasons"/>
                <a:ea typeface="The Seasons"/>
                <a:cs typeface="The Seasons"/>
                <a:sym typeface="The Seasons"/>
              </a:rPr>
              <a:t>ETHICAL CONSIDERATIONS IN REPORTING</a:t>
            </a:r>
          </a:p>
        </p:txBody>
      </p:sp>
      <p:sp>
        <p:nvSpPr>
          <p:cNvPr id="8" name="TextBox 8"/>
          <p:cNvSpPr txBox="1"/>
          <p:nvPr/>
        </p:nvSpPr>
        <p:spPr>
          <a:xfrm>
            <a:off x="3052585" y="4843786"/>
            <a:ext cx="8643198"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AVOID HARM THROUGH MISDIAGNOSIS</a:t>
            </a:r>
          </a:p>
        </p:txBody>
      </p:sp>
      <p:sp>
        <p:nvSpPr>
          <p:cNvPr id="9" name="TextBox 9"/>
          <p:cNvSpPr txBox="1"/>
          <p:nvPr/>
        </p:nvSpPr>
        <p:spPr>
          <a:xfrm>
            <a:off x="3052584" y="6479946"/>
            <a:ext cx="11691099"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ENSURE CULTURAL COMPETENCE IN INTERPRETATION</a:t>
            </a:r>
          </a:p>
        </p:txBody>
      </p:sp>
      <p:sp>
        <p:nvSpPr>
          <p:cNvPr id="10" name="TextBox 10"/>
          <p:cNvSpPr txBox="1"/>
          <p:nvPr/>
        </p:nvSpPr>
        <p:spPr>
          <a:xfrm>
            <a:off x="3052584" y="7933378"/>
            <a:ext cx="8301216"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USE RESULTS TO BENEFIT THE CLIENT</a:t>
            </a:r>
          </a:p>
        </p:txBody>
      </p:sp>
    </p:spTree>
  </p:cSld>
  <p:clrMapOvr>
    <a:masterClrMapping/>
  </p:clrMapOvr>
  <p:transition>
    <p:push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2" name="TextBox 2"/>
          <p:cNvSpPr txBox="1"/>
          <p:nvPr/>
        </p:nvSpPr>
        <p:spPr>
          <a:xfrm>
            <a:off x="2087326" y="1068874"/>
            <a:ext cx="12146265" cy="1681481"/>
          </a:xfrm>
          <a:prstGeom prst="rect">
            <a:avLst/>
          </a:prstGeom>
        </p:spPr>
        <p:txBody>
          <a:bodyPr lIns="0" tIns="0" rIns="0" bIns="0" rtlCol="0" anchor="t">
            <a:spAutoFit/>
          </a:bodyPr>
          <a:lstStyle/>
          <a:p>
            <a:pPr algn="ctr">
              <a:lnSpc>
                <a:spcPts val="12319"/>
              </a:lnSpc>
            </a:pPr>
            <a:r>
              <a:rPr lang="en-US" sz="8799">
                <a:solidFill>
                  <a:srgbClr val="54465C"/>
                </a:solidFill>
                <a:latin typeface="The Seasons"/>
                <a:ea typeface="The Seasons"/>
                <a:cs typeface="The Seasons"/>
                <a:sym typeface="The Seasons"/>
              </a:rPr>
              <a:t>CONCLUSION</a:t>
            </a:r>
          </a:p>
        </p:txBody>
      </p:sp>
      <p:sp>
        <p:nvSpPr>
          <p:cNvPr id="8" name="TextBox 8"/>
          <p:cNvSpPr txBox="1"/>
          <p:nvPr/>
        </p:nvSpPr>
        <p:spPr>
          <a:xfrm>
            <a:off x="1524000" y="7939674"/>
            <a:ext cx="6073133" cy="594843"/>
          </a:xfrm>
          <a:prstGeom prst="rect">
            <a:avLst/>
          </a:prstGeom>
        </p:spPr>
        <p:txBody>
          <a:bodyPr lIns="0" tIns="0" rIns="0" bIns="0" rtlCol="0" anchor="t">
            <a:spAutoFit/>
          </a:bodyPr>
          <a:lstStyle/>
          <a:p>
            <a:pPr marL="571500" indent="-571500" algn="ctr">
              <a:lnSpc>
                <a:spcPts val="5040"/>
              </a:lnSpc>
              <a:buFont typeface="Wingdings" panose="05000000000000000000" pitchFamily="2" charset="2"/>
              <a:buChar char="Ø"/>
            </a:pPr>
            <a:r>
              <a:rPr lang="en-US" sz="3600" dirty="0">
                <a:solidFill>
                  <a:srgbClr val="54465C"/>
                </a:solidFill>
                <a:latin typeface="The Seasons"/>
                <a:ea typeface="The Seasons"/>
                <a:cs typeface="The Seasons"/>
                <a:sym typeface="The Seasons"/>
              </a:rPr>
              <a:t>SUMMARY OF KEY POINTS</a:t>
            </a:r>
          </a:p>
        </p:txBody>
      </p:sp>
      <p:sp>
        <p:nvSpPr>
          <p:cNvPr id="11" name="TextBox 11"/>
          <p:cNvSpPr txBox="1"/>
          <p:nvPr/>
        </p:nvSpPr>
        <p:spPr>
          <a:xfrm>
            <a:off x="1524000" y="4380988"/>
            <a:ext cx="14170605" cy="594843"/>
          </a:xfrm>
          <a:prstGeom prst="rect">
            <a:avLst/>
          </a:prstGeom>
        </p:spPr>
        <p:txBody>
          <a:bodyPr wrap="square" lIns="0" tIns="0" rIns="0" bIns="0" rtlCol="0" anchor="t">
            <a:spAutoFit/>
          </a:bodyPr>
          <a:lstStyle/>
          <a:p>
            <a:pPr marL="571500" indent="-571500" algn="ctr">
              <a:lnSpc>
                <a:spcPts val="5040"/>
              </a:lnSpc>
              <a:buFont typeface="Wingdings" panose="05000000000000000000" pitchFamily="2" charset="2"/>
              <a:buChar char="Ø"/>
            </a:pPr>
            <a:r>
              <a:rPr lang="en-US" sz="3600" dirty="0">
                <a:solidFill>
                  <a:srgbClr val="54465C"/>
                </a:solidFill>
                <a:latin typeface="The Seasons"/>
                <a:ea typeface="The Seasons"/>
                <a:cs typeface="The Seasons"/>
                <a:sym typeface="The Seasons"/>
              </a:rPr>
              <a:t>IMPORTANCE OF USING MCMI-IV ETHICALLY AND EFFECTIVELY</a:t>
            </a:r>
          </a:p>
        </p:txBody>
      </p:sp>
      <p:sp>
        <p:nvSpPr>
          <p:cNvPr id="12" name="TextBox 12"/>
          <p:cNvSpPr txBox="1"/>
          <p:nvPr/>
        </p:nvSpPr>
        <p:spPr>
          <a:xfrm>
            <a:off x="1143000" y="6309042"/>
            <a:ext cx="11235492" cy="594843"/>
          </a:xfrm>
          <a:prstGeom prst="rect">
            <a:avLst/>
          </a:prstGeom>
        </p:spPr>
        <p:txBody>
          <a:bodyPr wrap="square" lIns="0" tIns="0" rIns="0" bIns="0" rtlCol="0" anchor="t">
            <a:spAutoFit/>
          </a:bodyPr>
          <a:lstStyle/>
          <a:p>
            <a:pPr marL="571500" indent="-571500" algn="ctr">
              <a:lnSpc>
                <a:spcPts val="5040"/>
              </a:lnSpc>
              <a:buFont typeface="Wingdings" panose="05000000000000000000" pitchFamily="2" charset="2"/>
              <a:buChar char="Ø"/>
            </a:pPr>
            <a:r>
              <a:rPr lang="en-US" sz="3600" dirty="0">
                <a:solidFill>
                  <a:srgbClr val="54465C"/>
                </a:solidFill>
                <a:latin typeface="The Seasons"/>
                <a:ea typeface="The Seasons"/>
                <a:cs typeface="The Seasons"/>
                <a:sym typeface="The Seasons"/>
              </a:rPr>
              <a:t>ROLE IN ENHANCING TREATMENT OUTCOMES</a:t>
            </a:r>
          </a:p>
        </p:txBody>
      </p:sp>
    </p:spTree>
  </p:cSld>
  <p:clrMapOvr>
    <a:masterClrMapping/>
  </p:clrMapOvr>
  <p:transition>
    <p:push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2" name="TextBox 2"/>
          <p:cNvSpPr txBox="1"/>
          <p:nvPr/>
        </p:nvSpPr>
        <p:spPr>
          <a:xfrm>
            <a:off x="2631609" y="787807"/>
            <a:ext cx="12146265" cy="1681481"/>
          </a:xfrm>
          <a:prstGeom prst="rect">
            <a:avLst/>
          </a:prstGeom>
        </p:spPr>
        <p:txBody>
          <a:bodyPr lIns="0" tIns="0" rIns="0" bIns="0" rtlCol="0" anchor="t">
            <a:spAutoFit/>
          </a:bodyPr>
          <a:lstStyle/>
          <a:p>
            <a:pPr algn="ctr">
              <a:lnSpc>
                <a:spcPts val="12319"/>
              </a:lnSpc>
            </a:pPr>
            <a:r>
              <a:rPr lang="en-US" sz="8799">
                <a:solidFill>
                  <a:srgbClr val="54465C"/>
                </a:solidFill>
                <a:latin typeface="The Seasons"/>
                <a:ea typeface="The Seasons"/>
                <a:cs typeface="The Seasons"/>
                <a:sym typeface="The Seasons"/>
              </a:rPr>
              <a:t>REFERENCES</a:t>
            </a:r>
          </a:p>
        </p:txBody>
      </p:sp>
      <p:sp>
        <p:nvSpPr>
          <p:cNvPr id="5" name="TextBox 5"/>
          <p:cNvSpPr txBox="1"/>
          <p:nvPr/>
        </p:nvSpPr>
        <p:spPr>
          <a:xfrm>
            <a:off x="216356" y="3230939"/>
            <a:ext cx="17783493" cy="4269117"/>
          </a:xfrm>
          <a:prstGeom prst="rect">
            <a:avLst/>
          </a:prstGeom>
        </p:spPr>
        <p:txBody>
          <a:bodyPr lIns="0" tIns="0" rIns="0" bIns="0" rtlCol="0" anchor="t">
            <a:spAutoFit/>
          </a:bodyPr>
          <a:lstStyle/>
          <a:p>
            <a:pPr marL="647789" lvl="1" indent="-323895" algn="l">
              <a:lnSpc>
                <a:spcPts val="4200"/>
              </a:lnSpc>
              <a:buFont typeface="Arial"/>
              <a:buChar char="•"/>
            </a:pPr>
            <a:r>
              <a:rPr lang="en-US" sz="2400" dirty="0">
                <a:solidFill>
                  <a:srgbClr val="54465C"/>
                </a:solidFill>
                <a:latin typeface="The Seasons"/>
                <a:ea typeface="The Seasons"/>
                <a:cs typeface="The Seasons"/>
                <a:sym typeface="The Seasons"/>
              </a:rPr>
              <a:t>American Counseling Association. (2014). ACA Code of Ethics</a:t>
            </a:r>
          </a:p>
          <a:p>
            <a:pPr marL="647789" lvl="1" indent="-323895" algn="l">
              <a:lnSpc>
                <a:spcPts val="4200"/>
              </a:lnSpc>
              <a:buFont typeface="Arial"/>
              <a:buChar char="•"/>
            </a:pPr>
            <a:r>
              <a:rPr lang="en-US" sz="2400" dirty="0">
                <a:solidFill>
                  <a:srgbClr val="54465C"/>
                </a:solidFill>
                <a:latin typeface="The Seasons"/>
                <a:ea typeface="The Seasons"/>
                <a:cs typeface="The Seasons"/>
                <a:sym typeface="The Seasons"/>
              </a:rPr>
              <a:t>American Psychological Association. (2017). Ethical Principles of Psychologists and Code of Conduct</a:t>
            </a:r>
          </a:p>
          <a:p>
            <a:pPr marL="647789" lvl="1" indent="-323895" algn="l">
              <a:lnSpc>
                <a:spcPts val="4200"/>
              </a:lnSpc>
              <a:buFont typeface="Arial"/>
              <a:buChar char="•"/>
            </a:pPr>
            <a:r>
              <a:rPr lang="en-US" sz="2400" dirty="0">
                <a:solidFill>
                  <a:srgbClr val="54465C"/>
                </a:solidFill>
                <a:latin typeface="The Seasons"/>
                <a:ea typeface="The Seasons"/>
                <a:cs typeface="The Seasons"/>
                <a:sym typeface="The Seasons"/>
              </a:rPr>
              <a:t>Grossman, S. (2020). Therapeutic applications of the </a:t>
            </a:r>
            <a:r>
              <a:rPr lang="en-US" sz="2400" dirty="0" err="1">
                <a:solidFill>
                  <a:srgbClr val="54465C"/>
                </a:solidFill>
                <a:latin typeface="The Seasons"/>
                <a:ea typeface="The Seasons"/>
                <a:cs typeface="The Seasons"/>
                <a:sym typeface="The Seasons"/>
              </a:rPr>
              <a:t>Millon</a:t>
            </a:r>
            <a:r>
              <a:rPr lang="en-US" sz="2400" dirty="0">
                <a:solidFill>
                  <a:srgbClr val="54465C"/>
                </a:solidFill>
                <a:latin typeface="The Seasons"/>
                <a:ea typeface="The Seasons"/>
                <a:cs typeface="The Seasons"/>
                <a:sym typeface="The Seasons"/>
              </a:rPr>
              <a:t> Clinical Multiaxial Inventory-IV (MCMI-IV). Pearson</a:t>
            </a:r>
          </a:p>
          <a:p>
            <a:pPr marL="647789" lvl="1" indent="-323895" algn="l">
              <a:lnSpc>
                <a:spcPts val="4200"/>
              </a:lnSpc>
              <a:buFont typeface="Arial"/>
              <a:buChar char="•"/>
            </a:pPr>
            <a:r>
              <a:rPr lang="en-US" sz="2400" dirty="0" err="1">
                <a:solidFill>
                  <a:srgbClr val="54465C"/>
                </a:solidFill>
                <a:latin typeface="The Seasons"/>
                <a:ea typeface="The Seasons"/>
                <a:cs typeface="The Seasons"/>
                <a:sym typeface="The Seasons"/>
              </a:rPr>
              <a:t>Millon</a:t>
            </a:r>
            <a:r>
              <a:rPr lang="en-US" sz="2400" dirty="0">
                <a:solidFill>
                  <a:srgbClr val="54465C"/>
                </a:solidFill>
                <a:latin typeface="The Seasons"/>
                <a:ea typeface="The Seasons"/>
                <a:cs typeface="The Seasons"/>
                <a:sym typeface="The Seasons"/>
              </a:rPr>
              <a:t>, T., Grossman, S., &amp; </a:t>
            </a:r>
            <a:r>
              <a:rPr lang="en-US" sz="2400" dirty="0" err="1">
                <a:solidFill>
                  <a:srgbClr val="54465C"/>
                </a:solidFill>
                <a:latin typeface="The Seasons"/>
                <a:ea typeface="The Seasons"/>
                <a:cs typeface="The Seasons"/>
                <a:sym typeface="The Seasons"/>
              </a:rPr>
              <a:t>Millon</a:t>
            </a:r>
            <a:r>
              <a:rPr lang="en-US" sz="2400" dirty="0">
                <a:solidFill>
                  <a:srgbClr val="54465C"/>
                </a:solidFill>
                <a:latin typeface="The Seasons"/>
                <a:ea typeface="The Seasons"/>
                <a:cs typeface="The Seasons"/>
                <a:sym typeface="The Seasons"/>
              </a:rPr>
              <a:t>, C. (2015). </a:t>
            </a:r>
            <a:r>
              <a:rPr lang="en-US" sz="2400" dirty="0" err="1">
                <a:solidFill>
                  <a:srgbClr val="54465C"/>
                </a:solidFill>
                <a:latin typeface="The Seasons"/>
                <a:ea typeface="The Seasons"/>
                <a:cs typeface="The Seasons"/>
                <a:sym typeface="The Seasons"/>
              </a:rPr>
              <a:t>Millon</a:t>
            </a:r>
            <a:r>
              <a:rPr lang="en-US" sz="2400" dirty="0">
                <a:solidFill>
                  <a:srgbClr val="54465C"/>
                </a:solidFill>
                <a:latin typeface="The Seasons"/>
                <a:ea typeface="The Seasons"/>
                <a:cs typeface="The Seasons"/>
                <a:sym typeface="The Seasons"/>
              </a:rPr>
              <a:t> Clinical Multiaxial Inventory-IV Manual (4th ed.)</a:t>
            </a:r>
          </a:p>
          <a:p>
            <a:pPr marL="647789" lvl="1" indent="-323895" algn="l">
              <a:lnSpc>
                <a:spcPts val="4200"/>
              </a:lnSpc>
              <a:buFont typeface="Arial"/>
              <a:buChar char="•"/>
            </a:pPr>
            <a:r>
              <a:rPr lang="en-US" sz="2400" dirty="0">
                <a:solidFill>
                  <a:srgbClr val="54465C"/>
                </a:solidFill>
                <a:latin typeface="The Seasons"/>
                <a:ea typeface="The Seasons"/>
                <a:cs typeface="The Seasons"/>
                <a:sym typeface="The Seasons"/>
              </a:rPr>
              <a:t>National Board for Certified Counselors. (2016). NBCC Code of Ethics</a:t>
            </a:r>
          </a:p>
          <a:p>
            <a:pPr marL="647789" lvl="1" indent="-323895" algn="l">
              <a:lnSpc>
                <a:spcPts val="4200"/>
              </a:lnSpc>
              <a:buFont typeface="Arial"/>
              <a:buChar char="•"/>
            </a:pPr>
            <a:r>
              <a:rPr lang="en-US" sz="2400" dirty="0">
                <a:solidFill>
                  <a:srgbClr val="54465C"/>
                </a:solidFill>
                <a:latin typeface="The Seasons"/>
                <a:ea typeface="The Seasons"/>
                <a:cs typeface="The Seasons"/>
                <a:sym typeface="The Seasons"/>
              </a:rPr>
              <a:t>Sommers-Flanagan, J., &amp; Sommers-Flanagan, R. (2016). Clinical Interviewing (6th ed.)</a:t>
            </a:r>
          </a:p>
          <a:p>
            <a:pPr algn="l">
              <a:lnSpc>
                <a:spcPts val="4200"/>
              </a:lnSpc>
            </a:pPr>
            <a:endParaRPr lang="en-US" sz="3000" dirty="0">
              <a:solidFill>
                <a:srgbClr val="54465C"/>
              </a:solidFill>
              <a:latin typeface="The Seasons"/>
              <a:ea typeface="The Seasons"/>
              <a:cs typeface="The Seasons"/>
              <a:sym typeface="The Seasons"/>
            </a:endParaRPr>
          </a:p>
          <a:p>
            <a:pPr algn="ctr">
              <a:lnSpc>
                <a:spcPts val="4200"/>
              </a:lnSpc>
            </a:pPr>
            <a:endParaRPr lang="en-US" sz="3000" dirty="0">
              <a:solidFill>
                <a:srgbClr val="54465C"/>
              </a:solidFill>
              <a:latin typeface="The Seasons"/>
              <a:ea typeface="The Seasons"/>
              <a:cs typeface="The Seasons"/>
              <a:sym typeface="The Seaso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8" name="Freeform 8"/>
          <p:cNvSpPr/>
          <p:nvPr/>
        </p:nvSpPr>
        <p:spPr>
          <a:xfrm>
            <a:off x="3212061" y="5742340"/>
            <a:ext cx="6821253" cy="4544660"/>
          </a:xfrm>
          <a:custGeom>
            <a:avLst/>
            <a:gdLst/>
            <a:ahLst/>
            <a:cxnLst/>
            <a:rect l="l" t="t" r="r" b="b"/>
            <a:pathLst>
              <a:path w="6821253" h="4544660">
                <a:moveTo>
                  <a:pt x="0" y="0"/>
                </a:moveTo>
                <a:lnTo>
                  <a:pt x="6821253" y="0"/>
                </a:lnTo>
                <a:lnTo>
                  <a:pt x="6821253" y="4544660"/>
                </a:lnTo>
                <a:lnTo>
                  <a:pt x="0" y="454466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TextBox 9"/>
          <p:cNvSpPr txBox="1"/>
          <p:nvPr/>
        </p:nvSpPr>
        <p:spPr>
          <a:xfrm>
            <a:off x="3526444" y="957600"/>
            <a:ext cx="10002422" cy="1445261"/>
          </a:xfrm>
          <a:prstGeom prst="rect">
            <a:avLst/>
          </a:prstGeom>
        </p:spPr>
        <p:txBody>
          <a:bodyPr lIns="0" tIns="0" rIns="0" bIns="0" rtlCol="0" anchor="t">
            <a:spAutoFit/>
          </a:bodyPr>
          <a:lstStyle/>
          <a:p>
            <a:pPr algn="ctr">
              <a:lnSpc>
                <a:spcPts val="10639"/>
              </a:lnSpc>
            </a:pPr>
            <a:r>
              <a:rPr lang="en-US" sz="7599">
                <a:solidFill>
                  <a:srgbClr val="54465C"/>
                </a:solidFill>
                <a:latin typeface="The Seasons"/>
                <a:ea typeface="The Seasons"/>
                <a:cs typeface="The Seasons"/>
                <a:sym typeface="The Seasons"/>
              </a:rPr>
              <a:t>Introduction</a:t>
            </a:r>
          </a:p>
        </p:txBody>
      </p:sp>
      <p:sp>
        <p:nvSpPr>
          <p:cNvPr id="10" name="TextBox 10"/>
          <p:cNvSpPr txBox="1"/>
          <p:nvPr/>
        </p:nvSpPr>
        <p:spPr>
          <a:xfrm>
            <a:off x="2657900" y="3308696"/>
            <a:ext cx="9229300" cy="416781"/>
          </a:xfrm>
          <a:prstGeom prst="rect">
            <a:avLst/>
          </a:prstGeom>
        </p:spPr>
        <p:txBody>
          <a:bodyPr wrap="square" lIns="0" tIns="0" rIns="0" bIns="0" rtlCol="0" anchor="t">
            <a:spAutoFit/>
          </a:bodyPr>
          <a:lstStyle/>
          <a:p>
            <a:pPr marL="342900" indent="-342900" algn="l">
              <a:lnSpc>
                <a:spcPts val="3500"/>
              </a:lnSpc>
              <a:buFont typeface="Wingdings" panose="05000000000000000000" pitchFamily="2" charset="2"/>
              <a:buChar char="Ø"/>
            </a:pPr>
            <a:r>
              <a:rPr lang="en-US" sz="2500" spc="125" dirty="0">
                <a:solidFill>
                  <a:srgbClr val="54465C"/>
                </a:solidFill>
                <a:latin typeface="Glacial Indifference"/>
                <a:ea typeface="Glacial Indifference"/>
                <a:cs typeface="Glacial Indifference"/>
                <a:sym typeface="Glacial Indifference"/>
              </a:rPr>
              <a:t>MSMI-IV AND IT’S ROLE IN PSYCHOLOGICAL ASSESSMENT</a:t>
            </a:r>
          </a:p>
        </p:txBody>
      </p:sp>
      <p:sp>
        <p:nvSpPr>
          <p:cNvPr id="11" name="TextBox 11"/>
          <p:cNvSpPr txBox="1"/>
          <p:nvPr/>
        </p:nvSpPr>
        <p:spPr>
          <a:xfrm>
            <a:off x="2657900" y="4226743"/>
            <a:ext cx="7411325" cy="431799"/>
          </a:xfrm>
          <a:prstGeom prst="rect">
            <a:avLst/>
          </a:prstGeom>
        </p:spPr>
        <p:txBody>
          <a:bodyPr lIns="0" tIns="0" rIns="0" bIns="0" rtlCol="0" anchor="t">
            <a:spAutoFit/>
          </a:bodyPr>
          <a:lstStyle/>
          <a:p>
            <a:pPr marL="342900" indent="-342900" algn="l">
              <a:lnSpc>
                <a:spcPts val="3500"/>
              </a:lnSpc>
              <a:buFont typeface="Wingdings" panose="05000000000000000000" pitchFamily="2" charset="2"/>
              <a:buChar char="Ø"/>
            </a:pPr>
            <a:r>
              <a:rPr lang="en-US" sz="2500" spc="125" dirty="0">
                <a:solidFill>
                  <a:srgbClr val="54465C"/>
                </a:solidFill>
                <a:latin typeface="Glacial Indifference"/>
                <a:ea typeface="Glacial Indifference"/>
                <a:cs typeface="Glacial Indifference"/>
                <a:sym typeface="Glacial Indifference"/>
              </a:rPr>
              <a:t>IMPORTANCE IN MENTAL HEALTH COUSELING</a:t>
            </a:r>
          </a:p>
        </p:txBody>
      </p:sp>
      <p:sp>
        <p:nvSpPr>
          <p:cNvPr id="12" name="TextBox 12"/>
          <p:cNvSpPr txBox="1"/>
          <p:nvPr/>
        </p:nvSpPr>
        <p:spPr>
          <a:xfrm>
            <a:off x="2657900" y="5144789"/>
            <a:ext cx="8314900" cy="416781"/>
          </a:xfrm>
          <a:prstGeom prst="rect">
            <a:avLst/>
          </a:prstGeom>
        </p:spPr>
        <p:txBody>
          <a:bodyPr wrap="square" lIns="0" tIns="0" rIns="0" bIns="0" rtlCol="0" anchor="t">
            <a:spAutoFit/>
          </a:bodyPr>
          <a:lstStyle/>
          <a:p>
            <a:pPr marL="342900" indent="-342900" algn="l">
              <a:lnSpc>
                <a:spcPts val="3500"/>
              </a:lnSpc>
              <a:buFont typeface="Wingdings" panose="05000000000000000000" pitchFamily="2" charset="2"/>
              <a:buChar char="Ø"/>
            </a:pPr>
            <a:r>
              <a:rPr lang="en-US" sz="2500" spc="125" dirty="0">
                <a:solidFill>
                  <a:srgbClr val="54465C"/>
                </a:solidFill>
                <a:latin typeface="Glacial Indifference"/>
                <a:ea typeface="Glacial Indifference"/>
                <a:cs typeface="Glacial Indifference"/>
                <a:sym typeface="Glacial Indifference"/>
              </a:rPr>
              <a:t>ASSESSING PERSONALITY AND CLINICAL DISORDERS</a:t>
            </a:r>
          </a:p>
        </p:txBody>
      </p:sp>
    </p:spTree>
  </p:cSld>
  <p:clrMapOvr>
    <a:masterClrMapping/>
  </p:clrMapOvr>
  <p:transition>
    <p:push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C3B8"/>
        </a:solidFill>
        <a:effectLst/>
      </p:bgPr>
    </p:bg>
    <p:spTree>
      <p:nvGrpSpPr>
        <p:cNvPr id="1" name=""/>
        <p:cNvGrpSpPr/>
        <p:nvPr/>
      </p:nvGrpSpPr>
      <p:grpSpPr>
        <a:xfrm>
          <a:off x="0" y="0"/>
          <a:ext cx="0" cy="0"/>
          <a:chOff x="0" y="0"/>
          <a:chExt cx="0" cy="0"/>
        </a:xfrm>
      </p:grpSpPr>
      <p:sp>
        <p:nvSpPr>
          <p:cNvPr id="3" name="Freeform 3"/>
          <p:cNvSpPr/>
          <p:nvPr/>
        </p:nvSpPr>
        <p:spPr>
          <a:xfrm>
            <a:off x="5120213" y="4654543"/>
            <a:ext cx="1209113" cy="1209113"/>
          </a:xfrm>
          <a:custGeom>
            <a:avLst/>
            <a:gdLst/>
            <a:ahLst/>
            <a:cxnLst/>
            <a:rect l="l" t="t" r="r" b="b"/>
            <a:pathLst>
              <a:path w="1209113" h="1209113">
                <a:moveTo>
                  <a:pt x="0" y="0"/>
                </a:moveTo>
                <a:lnTo>
                  <a:pt x="1209113" y="0"/>
                </a:lnTo>
                <a:lnTo>
                  <a:pt x="1209113" y="1209113"/>
                </a:lnTo>
                <a:lnTo>
                  <a:pt x="0" y="1209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129738" y="6112330"/>
            <a:ext cx="1209113" cy="1209113"/>
          </a:xfrm>
          <a:custGeom>
            <a:avLst/>
            <a:gdLst/>
            <a:ahLst/>
            <a:cxnLst/>
            <a:rect l="l" t="t" r="r" b="b"/>
            <a:pathLst>
              <a:path w="1209113" h="1209113">
                <a:moveTo>
                  <a:pt x="0" y="0"/>
                </a:moveTo>
                <a:lnTo>
                  <a:pt x="1209113" y="0"/>
                </a:lnTo>
                <a:lnTo>
                  <a:pt x="1209113" y="1209113"/>
                </a:lnTo>
                <a:lnTo>
                  <a:pt x="0" y="1209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205787" y="7570290"/>
            <a:ext cx="1209113" cy="1209113"/>
          </a:xfrm>
          <a:custGeom>
            <a:avLst/>
            <a:gdLst/>
            <a:ahLst/>
            <a:cxnLst/>
            <a:rect l="l" t="t" r="r" b="b"/>
            <a:pathLst>
              <a:path w="1209113" h="1209113">
                <a:moveTo>
                  <a:pt x="0" y="0"/>
                </a:moveTo>
                <a:lnTo>
                  <a:pt x="1209112" y="0"/>
                </a:lnTo>
                <a:lnTo>
                  <a:pt x="1209112" y="1209113"/>
                </a:lnTo>
                <a:lnTo>
                  <a:pt x="0" y="1209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67965" y="3105876"/>
            <a:ext cx="5229902" cy="7222019"/>
          </a:xfrm>
          <a:custGeom>
            <a:avLst/>
            <a:gdLst/>
            <a:ahLst/>
            <a:cxnLst/>
            <a:rect l="l" t="t" r="r" b="b"/>
            <a:pathLst>
              <a:path w="5925215" h="7627178">
                <a:moveTo>
                  <a:pt x="0" y="0"/>
                </a:moveTo>
                <a:lnTo>
                  <a:pt x="5925215" y="0"/>
                </a:lnTo>
                <a:lnTo>
                  <a:pt x="5925215" y="7627177"/>
                </a:lnTo>
                <a:lnTo>
                  <a:pt x="0" y="762717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7" name="TextBox 7"/>
          <p:cNvSpPr txBox="1"/>
          <p:nvPr/>
        </p:nvSpPr>
        <p:spPr>
          <a:xfrm>
            <a:off x="4808081" y="786901"/>
            <a:ext cx="8129479" cy="1445261"/>
          </a:xfrm>
          <a:prstGeom prst="rect">
            <a:avLst/>
          </a:prstGeom>
        </p:spPr>
        <p:txBody>
          <a:bodyPr lIns="0" tIns="0" rIns="0" bIns="0" rtlCol="0" anchor="t">
            <a:spAutoFit/>
          </a:bodyPr>
          <a:lstStyle/>
          <a:p>
            <a:pPr algn="just">
              <a:lnSpc>
                <a:spcPts val="10639"/>
              </a:lnSpc>
            </a:pPr>
            <a:r>
              <a:rPr lang="en-US" sz="7599">
                <a:solidFill>
                  <a:srgbClr val="54465C"/>
                </a:solidFill>
                <a:latin typeface="The Seasons"/>
                <a:ea typeface="The Seasons"/>
                <a:cs typeface="The Seasons"/>
                <a:sym typeface="The Seasons"/>
              </a:rPr>
              <a:t>WHAT IS MCMI-IV</a:t>
            </a:r>
          </a:p>
        </p:txBody>
      </p:sp>
      <p:sp>
        <p:nvSpPr>
          <p:cNvPr id="8" name="TextBox 8"/>
          <p:cNvSpPr txBox="1"/>
          <p:nvPr/>
        </p:nvSpPr>
        <p:spPr>
          <a:xfrm>
            <a:off x="5266736" y="4615845"/>
            <a:ext cx="916067" cy="1067435"/>
          </a:xfrm>
          <a:prstGeom prst="rect">
            <a:avLst/>
          </a:prstGeom>
        </p:spPr>
        <p:txBody>
          <a:bodyPr lIns="0" tIns="0" rIns="0" bIns="0" rtlCol="0" anchor="t">
            <a:spAutoFit/>
          </a:bodyPr>
          <a:lstStyle/>
          <a:p>
            <a:pPr algn="ctr">
              <a:lnSpc>
                <a:spcPts val="7840"/>
              </a:lnSpc>
            </a:pPr>
            <a:r>
              <a:rPr lang="en-US" sz="5600">
                <a:solidFill>
                  <a:srgbClr val="54465C"/>
                </a:solidFill>
                <a:latin typeface="The Seasons"/>
                <a:ea typeface="The Seasons"/>
                <a:cs typeface="The Seasons"/>
                <a:sym typeface="The Seasons"/>
              </a:rPr>
              <a:t>1</a:t>
            </a:r>
          </a:p>
        </p:txBody>
      </p:sp>
      <p:sp>
        <p:nvSpPr>
          <p:cNvPr id="9" name="TextBox 9"/>
          <p:cNvSpPr txBox="1"/>
          <p:nvPr/>
        </p:nvSpPr>
        <p:spPr>
          <a:xfrm>
            <a:off x="6763828" y="4961602"/>
            <a:ext cx="7050372" cy="537844"/>
          </a:xfrm>
          <a:prstGeom prst="rect">
            <a:avLst/>
          </a:prstGeom>
        </p:spPr>
        <p:txBody>
          <a:bodyPr lIns="0" tIns="0" rIns="0" bIns="0" rtlCol="0" anchor="t">
            <a:spAutoFit/>
          </a:bodyPr>
          <a:lstStyle/>
          <a:p>
            <a:pPr algn="r">
              <a:lnSpc>
                <a:spcPts val="4480"/>
              </a:lnSpc>
            </a:pPr>
            <a:r>
              <a:rPr lang="en-US" sz="3200">
                <a:solidFill>
                  <a:srgbClr val="54465C"/>
                </a:solidFill>
                <a:latin typeface="Glacial Indifference"/>
                <a:ea typeface="Glacial Indifference"/>
                <a:cs typeface="Glacial Indifference"/>
                <a:sym typeface="Glacial Indifference"/>
              </a:rPr>
              <a:t>DEVELOPMENTT BY THEODORE MILTON</a:t>
            </a:r>
          </a:p>
        </p:txBody>
      </p:sp>
      <p:sp>
        <p:nvSpPr>
          <p:cNvPr id="10" name="TextBox 10"/>
          <p:cNvSpPr txBox="1"/>
          <p:nvPr/>
        </p:nvSpPr>
        <p:spPr>
          <a:xfrm>
            <a:off x="5276261" y="6073632"/>
            <a:ext cx="916067" cy="1067435"/>
          </a:xfrm>
          <a:prstGeom prst="rect">
            <a:avLst/>
          </a:prstGeom>
        </p:spPr>
        <p:txBody>
          <a:bodyPr lIns="0" tIns="0" rIns="0" bIns="0" rtlCol="0" anchor="t">
            <a:spAutoFit/>
          </a:bodyPr>
          <a:lstStyle/>
          <a:p>
            <a:pPr algn="ctr">
              <a:lnSpc>
                <a:spcPts val="7840"/>
              </a:lnSpc>
            </a:pPr>
            <a:r>
              <a:rPr lang="en-US" sz="5600">
                <a:solidFill>
                  <a:srgbClr val="54465C"/>
                </a:solidFill>
                <a:latin typeface="The Seasons"/>
                <a:ea typeface="The Seasons"/>
                <a:cs typeface="The Seasons"/>
                <a:sym typeface="The Seasons"/>
              </a:rPr>
              <a:t>2</a:t>
            </a:r>
          </a:p>
        </p:txBody>
      </p:sp>
      <p:sp>
        <p:nvSpPr>
          <p:cNvPr id="11" name="TextBox 11"/>
          <p:cNvSpPr txBox="1"/>
          <p:nvPr/>
        </p:nvSpPr>
        <p:spPr>
          <a:xfrm>
            <a:off x="6573328" y="6235557"/>
            <a:ext cx="6524247" cy="537844"/>
          </a:xfrm>
          <a:prstGeom prst="rect">
            <a:avLst/>
          </a:prstGeom>
        </p:spPr>
        <p:txBody>
          <a:bodyPr lIns="0" tIns="0" rIns="0" bIns="0" rtlCol="0" anchor="t">
            <a:spAutoFit/>
          </a:bodyPr>
          <a:lstStyle/>
          <a:p>
            <a:pPr algn="r">
              <a:lnSpc>
                <a:spcPts val="4480"/>
              </a:lnSpc>
            </a:pPr>
            <a:r>
              <a:rPr lang="en-US" sz="3200">
                <a:solidFill>
                  <a:srgbClr val="54465C"/>
                </a:solidFill>
                <a:latin typeface="Glacial Indifference"/>
                <a:ea typeface="Glacial Indifference"/>
                <a:cs typeface="Glacial Indifference"/>
                <a:sym typeface="Glacial Indifference"/>
              </a:rPr>
              <a:t>ASSESSING CLINICAL SYNDROMES</a:t>
            </a:r>
          </a:p>
        </p:txBody>
      </p:sp>
      <p:sp>
        <p:nvSpPr>
          <p:cNvPr id="12" name="TextBox 12"/>
          <p:cNvSpPr txBox="1"/>
          <p:nvPr/>
        </p:nvSpPr>
        <p:spPr>
          <a:xfrm>
            <a:off x="5352310" y="7531591"/>
            <a:ext cx="916067" cy="1067435"/>
          </a:xfrm>
          <a:prstGeom prst="rect">
            <a:avLst/>
          </a:prstGeom>
        </p:spPr>
        <p:txBody>
          <a:bodyPr lIns="0" tIns="0" rIns="0" bIns="0" rtlCol="0" anchor="t">
            <a:spAutoFit/>
          </a:bodyPr>
          <a:lstStyle/>
          <a:p>
            <a:pPr algn="ctr">
              <a:lnSpc>
                <a:spcPts val="7840"/>
              </a:lnSpc>
            </a:pPr>
            <a:r>
              <a:rPr lang="en-US" sz="5600">
                <a:solidFill>
                  <a:srgbClr val="54465C"/>
                </a:solidFill>
                <a:latin typeface="The Seasons"/>
                <a:ea typeface="The Seasons"/>
                <a:cs typeface="The Seasons"/>
                <a:sym typeface="The Seasons"/>
              </a:rPr>
              <a:t>3</a:t>
            </a:r>
          </a:p>
        </p:txBody>
      </p:sp>
      <p:sp>
        <p:nvSpPr>
          <p:cNvPr id="13" name="TextBox 13"/>
          <p:cNvSpPr txBox="1"/>
          <p:nvPr/>
        </p:nvSpPr>
        <p:spPr>
          <a:xfrm>
            <a:off x="7024499" y="7693516"/>
            <a:ext cx="5526305" cy="537844"/>
          </a:xfrm>
          <a:prstGeom prst="rect">
            <a:avLst/>
          </a:prstGeom>
        </p:spPr>
        <p:txBody>
          <a:bodyPr lIns="0" tIns="0" rIns="0" bIns="0" rtlCol="0" anchor="t">
            <a:spAutoFit/>
          </a:bodyPr>
          <a:lstStyle/>
          <a:p>
            <a:pPr algn="r">
              <a:lnSpc>
                <a:spcPts val="4480"/>
              </a:lnSpc>
            </a:pPr>
            <a:r>
              <a:rPr lang="en-US" sz="3200">
                <a:solidFill>
                  <a:srgbClr val="54465C"/>
                </a:solidFill>
                <a:latin typeface="Glacial Indifference"/>
                <a:ea typeface="Glacial Indifference"/>
                <a:cs typeface="Glacial Indifference"/>
                <a:sym typeface="Glacial Indifference"/>
              </a:rPr>
              <a:t>FOURTH EDITION OF THE MCMI</a:t>
            </a:r>
          </a:p>
        </p:txBody>
      </p:sp>
    </p:spTree>
  </p:cSld>
  <p:clrMapOvr>
    <a:masterClrMapping/>
  </p:clrMapOvr>
  <p:transition>
    <p:push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C3B8"/>
        </a:solidFill>
        <a:effectLst/>
      </p:bgPr>
    </p:bg>
    <p:spTree>
      <p:nvGrpSpPr>
        <p:cNvPr id="1" name=""/>
        <p:cNvGrpSpPr/>
        <p:nvPr/>
      </p:nvGrpSpPr>
      <p:grpSpPr>
        <a:xfrm>
          <a:off x="0" y="0"/>
          <a:ext cx="0" cy="0"/>
          <a:chOff x="0" y="0"/>
          <a:chExt cx="0" cy="0"/>
        </a:xfrm>
      </p:grpSpPr>
      <p:sp>
        <p:nvSpPr>
          <p:cNvPr id="5" name="TextBox 5"/>
          <p:cNvSpPr txBox="1"/>
          <p:nvPr/>
        </p:nvSpPr>
        <p:spPr>
          <a:xfrm>
            <a:off x="629246" y="790575"/>
            <a:ext cx="17029509" cy="1159510"/>
          </a:xfrm>
          <a:prstGeom prst="rect">
            <a:avLst/>
          </a:prstGeom>
        </p:spPr>
        <p:txBody>
          <a:bodyPr lIns="0" tIns="0" rIns="0" bIns="0" rtlCol="0" anchor="t">
            <a:spAutoFit/>
          </a:bodyPr>
          <a:lstStyle/>
          <a:p>
            <a:pPr algn="ctr">
              <a:lnSpc>
                <a:spcPts val="8540"/>
              </a:lnSpc>
            </a:pPr>
            <a:r>
              <a:rPr lang="en-US" sz="6100">
                <a:solidFill>
                  <a:srgbClr val="54465C"/>
                </a:solidFill>
                <a:latin typeface="The Seasons"/>
                <a:ea typeface="The Seasons"/>
                <a:cs typeface="The Seasons"/>
                <a:sym typeface="The Seasons"/>
              </a:rPr>
              <a:t>WHAT DOES THE MCMI-IV MEASURE?</a:t>
            </a:r>
          </a:p>
        </p:txBody>
      </p:sp>
      <p:sp>
        <p:nvSpPr>
          <p:cNvPr id="7" name="TextBox 7"/>
          <p:cNvSpPr txBox="1"/>
          <p:nvPr/>
        </p:nvSpPr>
        <p:spPr>
          <a:xfrm>
            <a:off x="5588400" y="3893921"/>
            <a:ext cx="7208954" cy="537844"/>
          </a:xfrm>
          <a:prstGeom prst="rect">
            <a:avLst/>
          </a:prstGeom>
        </p:spPr>
        <p:txBody>
          <a:bodyPr lIns="0" tIns="0" rIns="0" bIns="0" rtlCol="0" anchor="t">
            <a:spAutoFit/>
          </a:bodyPr>
          <a:lstStyle/>
          <a:p>
            <a:pPr marL="457200" indent="-457200" algn="l">
              <a:lnSpc>
                <a:spcPts val="4480"/>
              </a:lnSpc>
              <a:buFont typeface="Wingdings" panose="05000000000000000000" pitchFamily="2" charset="2"/>
              <a:buChar char="Ø"/>
            </a:pPr>
            <a:r>
              <a:rPr lang="en-US" sz="3200" spc="160" dirty="0">
                <a:solidFill>
                  <a:srgbClr val="54465C"/>
                </a:solidFill>
                <a:latin typeface="Glacial Indifference"/>
                <a:ea typeface="Glacial Indifference"/>
                <a:cs typeface="Glacial Indifference"/>
                <a:sym typeface="Glacial Indifference"/>
              </a:rPr>
              <a:t>195 TRUE/FALSE ITEMS</a:t>
            </a:r>
          </a:p>
        </p:txBody>
      </p:sp>
      <p:sp>
        <p:nvSpPr>
          <p:cNvPr id="9" name="TextBox 9"/>
          <p:cNvSpPr txBox="1"/>
          <p:nvPr/>
        </p:nvSpPr>
        <p:spPr>
          <a:xfrm>
            <a:off x="5539523" y="5412805"/>
            <a:ext cx="7208954" cy="537844"/>
          </a:xfrm>
          <a:prstGeom prst="rect">
            <a:avLst/>
          </a:prstGeom>
        </p:spPr>
        <p:txBody>
          <a:bodyPr lIns="0" tIns="0" rIns="0" bIns="0" rtlCol="0" anchor="t">
            <a:spAutoFit/>
          </a:bodyPr>
          <a:lstStyle/>
          <a:p>
            <a:pPr marL="457200" indent="-457200" algn="l">
              <a:lnSpc>
                <a:spcPts val="4480"/>
              </a:lnSpc>
              <a:buFont typeface="Wingdings" panose="05000000000000000000" pitchFamily="2" charset="2"/>
              <a:buChar char="Ø"/>
            </a:pPr>
            <a:r>
              <a:rPr lang="en-US" sz="3200" spc="160" dirty="0">
                <a:solidFill>
                  <a:srgbClr val="54465C"/>
                </a:solidFill>
                <a:latin typeface="Glacial Indifference"/>
                <a:ea typeface="Glacial Indifference"/>
                <a:cs typeface="Glacial Indifference"/>
                <a:sym typeface="Glacial Indifference"/>
              </a:rPr>
              <a:t>PERSONALITY PATTERNS</a:t>
            </a:r>
          </a:p>
        </p:txBody>
      </p:sp>
      <p:sp>
        <p:nvSpPr>
          <p:cNvPr id="11" name="TextBox 11"/>
          <p:cNvSpPr txBox="1"/>
          <p:nvPr/>
        </p:nvSpPr>
        <p:spPr>
          <a:xfrm>
            <a:off x="5539523" y="6931688"/>
            <a:ext cx="7208954" cy="537844"/>
          </a:xfrm>
          <a:prstGeom prst="rect">
            <a:avLst/>
          </a:prstGeom>
        </p:spPr>
        <p:txBody>
          <a:bodyPr lIns="0" tIns="0" rIns="0" bIns="0" rtlCol="0" anchor="t">
            <a:spAutoFit/>
          </a:bodyPr>
          <a:lstStyle/>
          <a:p>
            <a:pPr marL="457200" indent="-457200" algn="l">
              <a:lnSpc>
                <a:spcPts val="4480"/>
              </a:lnSpc>
              <a:buFont typeface="Wingdings" panose="05000000000000000000" pitchFamily="2" charset="2"/>
              <a:buChar char="Ø"/>
            </a:pPr>
            <a:r>
              <a:rPr lang="en-US" sz="3200" spc="160" dirty="0">
                <a:solidFill>
                  <a:srgbClr val="54465C"/>
                </a:solidFill>
                <a:latin typeface="Glacial Indifference"/>
                <a:ea typeface="Glacial Indifference"/>
                <a:cs typeface="Glacial Indifference"/>
                <a:sym typeface="Glacial Indifference"/>
              </a:rPr>
              <a:t>VALIDITY AND RELIABILITY</a:t>
            </a:r>
          </a:p>
        </p:txBody>
      </p:sp>
    </p:spTree>
  </p:cSld>
  <p:clrMapOvr>
    <a:masterClrMapping/>
  </p:clrMapOvr>
  <p:transition>
    <p:push di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grpSp>
        <p:nvGrpSpPr>
          <p:cNvPr id="2" name="Group 2"/>
          <p:cNvGrpSpPr/>
          <p:nvPr/>
        </p:nvGrpSpPr>
        <p:grpSpPr>
          <a:xfrm>
            <a:off x="10864382" y="0"/>
            <a:ext cx="7408378" cy="10287000"/>
            <a:chOff x="0" y="0"/>
            <a:chExt cx="9877837"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877837" cy="13716000"/>
            </a:xfrm>
            <a:prstGeom prst="rect">
              <a:avLst/>
            </a:prstGeom>
          </p:spPr>
        </p:pic>
      </p:grpSp>
      <p:sp>
        <p:nvSpPr>
          <p:cNvPr id="8" name="TextBox 8"/>
          <p:cNvSpPr txBox="1"/>
          <p:nvPr/>
        </p:nvSpPr>
        <p:spPr>
          <a:xfrm>
            <a:off x="1028700" y="733425"/>
            <a:ext cx="9345081" cy="2788286"/>
          </a:xfrm>
          <a:prstGeom prst="rect">
            <a:avLst/>
          </a:prstGeom>
        </p:spPr>
        <p:txBody>
          <a:bodyPr lIns="0" tIns="0" rIns="0" bIns="0" rtlCol="0" anchor="t">
            <a:spAutoFit/>
          </a:bodyPr>
          <a:lstStyle/>
          <a:p>
            <a:pPr algn="l">
              <a:lnSpc>
                <a:spcPts val="10639"/>
              </a:lnSpc>
            </a:pPr>
            <a:r>
              <a:rPr lang="en-US" sz="7599">
                <a:solidFill>
                  <a:srgbClr val="54465C"/>
                </a:solidFill>
                <a:latin typeface="The Seasons"/>
                <a:ea typeface="The Seasons"/>
                <a:cs typeface="The Seasons"/>
                <a:sym typeface="The Seasons"/>
              </a:rPr>
              <a:t>LEGAL REQUIREMENTS</a:t>
            </a:r>
          </a:p>
        </p:txBody>
      </p:sp>
      <p:sp>
        <p:nvSpPr>
          <p:cNvPr id="9" name="TextBox 9"/>
          <p:cNvSpPr txBox="1"/>
          <p:nvPr/>
        </p:nvSpPr>
        <p:spPr>
          <a:xfrm>
            <a:off x="1600201" y="6082035"/>
            <a:ext cx="8278542" cy="428515"/>
          </a:xfrm>
          <a:prstGeom prst="rect">
            <a:avLst/>
          </a:prstGeom>
        </p:spPr>
        <p:txBody>
          <a:bodyPr wrap="square" lIns="0" tIns="0" rIns="0" bIns="0" rtlCol="0" anchor="t">
            <a:spAutoFit/>
          </a:bodyPr>
          <a:lstStyle/>
          <a:p>
            <a:pPr marL="457200" indent="-457200" algn="ctr">
              <a:lnSpc>
                <a:spcPts val="3640"/>
              </a:lnSpc>
              <a:spcBef>
                <a:spcPct val="0"/>
              </a:spcBef>
              <a:buFont typeface="Wingdings" panose="05000000000000000000" pitchFamily="2" charset="2"/>
              <a:buChar char="Ø"/>
            </a:pPr>
            <a:r>
              <a:rPr lang="en-US" sz="2600" dirty="0">
                <a:solidFill>
                  <a:srgbClr val="54465C"/>
                </a:solidFill>
                <a:latin typeface="The Seasons"/>
                <a:ea typeface="The Seasons"/>
                <a:cs typeface="The Seasons"/>
                <a:sym typeface="The Seasons"/>
              </a:rPr>
              <a:t>ONLY LICENSED PROFESSIONALS CAN ADMINISTER</a:t>
            </a:r>
          </a:p>
        </p:txBody>
      </p:sp>
      <p:sp>
        <p:nvSpPr>
          <p:cNvPr id="10" name="TextBox 10"/>
          <p:cNvSpPr txBox="1"/>
          <p:nvPr/>
        </p:nvSpPr>
        <p:spPr>
          <a:xfrm>
            <a:off x="1600201" y="4020662"/>
            <a:ext cx="5437572" cy="428515"/>
          </a:xfrm>
          <a:prstGeom prst="rect">
            <a:avLst/>
          </a:prstGeom>
        </p:spPr>
        <p:txBody>
          <a:bodyPr wrap="square" lIns="0" tIns="0" rIns="0" bIns="0" rtlCol="0" anchor="t">
            <a:spAutoFit/>
          </a:bodyPr>
          <a:lstStyle/>
          <a:p>
            <a:pPr marL="457200" indent="-457200" algn="ctr">
              <a:lnSpc>
                <a:spcPts val="3640"/>
              </a:lnSpc>
              <a:spcBef>
                <a:spcPct val="0"/>
              </a:spcBef>
              <a:buFont typeface="Wingdings" panose="05000000000000000000" pitchFamily="2" charset="2"/>
              <a:buChar char="Ø"/>
            </a:pPr>
            <a:r>
              <a:rPr lang="en-US" sz="2600" dirty="0">
                <a:solidFill>
                  <a:srgbClr val="54465C"/>
                </a:solidFill>
                <a:latin typeface="The Seasons"/>
                <a:ea typeface="The Seasons"/>
                <a:cs typeface="The Seasons"/>
                <a:sym typeface="The Seasons"/>
              </a:rPr>
              <a:t>CONFIDENTIALITY UNDER HIPAA</a:t>
            </a:r>
          </a:p>
        </p:txBody>
      </p:sp>
      <p:sp>
        <p:nvSpPr>
          <p:cNvPr id="11" name="TextBox 11"/>
          <p:cNvSpPr txBox="1"/>
          <p:nvPr/>
        </p:nvSpPr>
        <p:spPr>
          <a:xfrm>
            <a:off x="1600201" y="5068487"/>
            <a:ext cx="8559290" cy="428515"/>
          </a:xfrm>
          <a:prstGeom prst="rect">
            <a:avLst/>
          </a:prstGeom>
        </p:spPr>
        <p:txBody>
          <a:bodyPr wrap="square" lIns="0" tIns="0" rIns="0" bIns="0" rtlCol="0" anchor="t">
            <a:spAutoFit/>
          </a:bodyPr>
          <a:lstStyle/>
          <a:p>
            <a:pPr marL="457200" indent="-457200" algn="ctr">
              <a:lnSpc>
                <a:spcPts val="3640"/>
              </a:lnSpc>
              <a:spcBef>
                <a:spcPct val="0"/>
              </a:spcBef>
              <a:buFont typeface="Wingdings" panose="05000000000000000000" pitchFamily="2" charset="2"/>
              <a:buChar char="Ø"/>
            </a:pPr>
            <a:r>
              <a:rPr lang="en-US" sz="2600" dirty="0">
                <a:solidFill>
                  <a:srgbClr val="54465C"/>
                </a:solidFill>
                <a:latin typeface="The Seasons"/>
                <a:ea typeface="The Seasons"/>
                <a:cs typeface="The Seasons"/>
                <a:sym typeface="The Seasons"/>
              </a:rPr>
              <a:t>ACCURATE DOCUMENTATION AND INTERPRETATION</a:t>
            </a:r>
          </a:p>
        </p:txBody>
      </p:sp>
    </p:spTree>
  </p:cSld>
  <p:clrMapOvr>
    <a:masterClrMapping/>
  </p:clrMapOvr>
  <p:transition>
    <p:push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C3B8"/>
        </a:solidFill>
        <a:effectLst/>
      </p:bgPr>
    </p:bg>
    <p:spTree>
      <p:nvGrpSpPr>
        <p:cNvPr id="1" name=""/>
        <p:cNvGrpSpPr/>
        <p:nvPr/>
      </p:nvGrpSpPr>
      <p:grpSpPr>
        <a:xfrm>
          <a:off x="0" y="0"/>
          <a:ext cx="0" cy="0"/>
          <a:chOff x="0" y="0"/>
          <a:chExt cx="0" cy="0"/>
        </a:xfrm>
      </p:grpSpPr>
      <p:grpSp>
        <p:nvGrpSpPr>
          <p:cNvPr id="2" name="Group 2"/>
          <p:cNvGrpSpPr/>
          <p:nvPr/>
        </p:nvGrpSpPr>
        <p:grpSpPr>
          <a:xfrm>
            <a:off x="1516620" y="1028700"/>
            <a:ext cx="6512092" cy="6512066"/>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6" name="TextBox 6"/>
          <p:cNvSpPr txBox="1"/>
          <p:nvPr/>
        </p:nvSpPr>
        <p:spPr>
          <a:xfrm>
            <a:off x="8778542" y="733425"/>
            <a:ext cx="8537189" cy="2788286"/>
          </a:xfrm>
          <a:prstGeom prst="rect">
            <a:avLst/>
          </a:prstGeom>
        </p:spPr>
        <p:txBody>
          <a:bodyPr lIns="0" tIns="0" rIns="0" bIns="0" rtlCol="0" anchor="t">
            <a:spAutoFit/>
          </a:bodyPr>
          <a:lstStyle/>
          <a:p>
            <a:pPr algn="ctr">
              <a:lnSpc>
                <a:spcPts val="10639"/>
              </a:lnSpc>
            </a:pPr>
            <a:r>
              <a:rPr lang="en-US" sz="7599">
                <a:solidFill>
                  <a:srgbClr val="54465C"/>
                </a:solidFill>
                <a:latin typeface="The Seasons"/>
                <a:ea typeface="The Seasons"/>
                <a:cs typeface="The Seasons"/>
                <a:sym typeface="The Seasons"/>
              </a:rPr>
              <a:t>ETHICAL REQUIREMENTS</a:t>
            </a:r>
          </a:p>
        </p:txBody>
      </p:sp>
      <p:sp>
        <p:nvSpPr>
          <p:cNvPr id="10" name="TextBox 10"/>
          <p:cNvSpPr txBox="1"/>
          <p:nvPr/>
        </p:nvSpPr>
        <p:spPr>
          <a:xfrm>
            <a:off x="9601200" y="4384484"/>
            <a:ext cx="4495800" cy="617157"/>
          </a:xfrm>
          <a:prstGeom prst="rect">
            <a:avLst/>
          </a:prstGeom>
        </p:spPr>
        <p:txBody>
          <a:bodyPr wrap="square" lIns="0" tIns="0" rIns="0" bIns="0" rtlCol="0" anchor="t">
            <a:spAutoFit/>
          </a:bodyPr>
          <a:lstStyle/>
          <a:p>
            <a:pPr marL="571500" indent="-571500" algn="ctr">
              <a:lnSpc>
                <a:spcPts val="5179"/>
              </a:lnSpc>
              <a:spcBef>
                <a:spcPct val="0"/>
              </a:spcBef>
              <a:buFont typeface="Wingdings" panose="05000000000000000000" pitchFamily="2" charset="2"/>
              <a:buChar char="Ø"/>
            </a:pPr>
            <a:r>
              <a:rPr lang="en-US" sz="3699" dirty="0">
                <a:solidFill>
                  <a:srgbClr val="54465C"/>
                </a:solidFill>
                <a:latin typeface="The Seasons"/>
                <a:ea typeface="The Seasons"/>
                <a:cs typeface="The Seasons"/>
                <a:sym typeface="The Seasons"/>
              </a:rPr>
              <a:t>ETHICAL CODES</a:t>
            </a:r>
          </a:p>
        </p:txBody>
      </p:sp>
      <p:sp>
        <p:nvSpPr>
          <p:cNvPr id="11" name="TextBox 11"/>
          <p:cNvSpPr txBox="1"/>
          <p:nvPr/>
        </p:nvSpPr>
        <p:spPr>
          <a:xfrm>
            <a:off x="9601200" y="5892232"/>
            <a:ext cx="5460522" cy="617157"/>
          </a:xfrm>
          <a:prstGeom prst="rect">
            <a:avLst/>
          </a:prstGeom>
        </p:spPr>
        <p:txBody>
          <a:bodyPr wrap="square" lIns="0" tIns="0" rIns="0" bIns="0" rtlCol="0" anchor="t">
            <a:spAutoFit/>
          </a:bodyPr>
          <a:lstStyle/>
          <a:p>
            <a:pPr marL="571500" indent="-571500" algn="ctr">
              <a:lnSpc>
                <a:spcPts val="5179"/>
              </a:lnSpc>
              <a:spcBef>
                <a:spcPct val="0"/>
              </a:spcBef>
              <a:buFont typeface="Wingdings" panose="05000000000000000000" pitchFamily="2" charset="2"/>
              <a:buChar char="Ø"/>
            </a:pPr>
            <a:r>
              <a:rPr lang="en-US" sz="3699" dirty="0">
                <a:solidFill>
                  <a:srgbClr val="54465C"/>
                </a:solidFill>
                <a:latin typeface="The Seasons"/>
                <a:ea typeface="The Seasons"/>
                <a:cs typeface="The Seasons"/>
                <a:sym typeface="The Seasons"/>
              </a:rPr>
              <a:t>INFORMED CONSENT</a:t>
            </a:r>
          </a:p>
        </p:txBody>
      </p:sp>
      <p:sp>
        <p:nvSpPr>
          <p:cNvPr id="12" name="TextBox 12"/>
          <p:cNvSpPr txBox="1"/>
          <p:nvPr/>
        </p:nvSpPr>
        <p:spPr>
          <a:xfrm>
            <a:off x="9372600" y="7364264"/>
            <a:ext cx="8686800" cy="617220"/>
          </a:xfrm>
          <a:prstGeom prst="rect">
            <a:avLst/>
          </a:prstGeom>
        </p:spPr>
        <p:txBody>
          <a:bodyPr wrap="square" lIns="0" tIns="0" rIns="0" bIns="0" rtlCol="0" anchor="t">
            <a:spAutoFit/>
          </a:bodyPr>
          <a:lstStyle/>
          <a:p>
            <a:pPr marL="571500" indent="-571500" algn="ctr">
              <a:lnSpc>
                <a:spcPts val="5180"/>
              </a:lnSpc>
              <a:spcBef>
                <a:spcPct val="0"/>
              </a:spcBef>
              <a:buFont typeface="Wingdings" panose="05000000000000000000" pitchFamily="2" charset="2"/>
              <a:buChar char="Ø"/>
            </a:pPr>
            <a:r>
              <a:rPr lang="en-US" sz="3700" dirty="0">
                <a:solidFill>
                  <a:srgbClr val="54465C"/>
                </a:solidFill>
                <a:latin typeface="The Seasons"/>
                <a:ea typeface="The Seasons"/>
                <a:cs typeface="The Seasons"/>
                <a:sym typeface="The Seasons"/>
              </a:rPr>
              <a:t>COMPETENCY IN INTERPRETATION</a:t>
            </a:r>
          </a:p>
        </p:txBody>
      </p:sp>
    </p:spTree>
  </p:cSld>
  <p:clrMapOvr>
    <a:masterClrMapping/>
  </p:clrMapOvr>
  <p:transition>
    <p:push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6" name="TextBox 6"/>
          <p:cNvSpPr txBox="1"/>
          <p:nvPr/>
        </p:nvSpPr>
        <p:spPr>
          <a:xfrm>
            <a:off x="837923" y="1829105"/>
            <a:ext cx="15192667" cy="1211998"/>
          </a:xfrm>
          <a:prstGeom prst="rect">
            <a:avLst/>
          </a:prstGeom>
        </p:spPr>
        <p:txBody>
          <a:bodyPr lIns="0" tIns="0" rIns="0" bIns="0" rtlCol="0" anchor="t">
            <a:spAutoFit/>
          </a:bodyPr>
          <a:lstStyle/>
          <a:p>
            <a:pPr algn="ctr">
              <a:lnSpc>
                <a:spcPts val="10219"/>
              </a:lnSpc>
            </a:pPr>
            <a:r>
              <a:rPr lang="en-US" sz="7299" dirty="0">
                <a:solidFill>
                  <a:srgbClr val="54465C"/>
                </a:solidFill>
                <a:latin typeface="The Seasons"/>
                <a:ea typeface="The Seasons"/>
                <a:cs typeface="The Seasons"/>
                <a:sym typeface="The Seasons"/>
              </a:rPr>
              <a:t>IMPORTANCE IN INTAKE PROCESS</a:t>
            </a:r>
          </a:p>
        </p:txBody>
      </p:sp>
      <p:sp>
        <p:nvSpPr>
          <p:cNvPr id="8" name="Freeform 8"/>
          <p:cNvSpPr/>
          <p:nvPr/>
        </p:nvSpPr>
        <p:spPr>
          <a:xfrm>
            <a:off x="3259395" y="4116840"/>
            <a:ext cx="804375" cy="799987"/>
          </a:xfrm>
          <a:custGeom>
            <a:avLst/>
            <a:gdLst/>
            <a:ahLst/>
            <a:cxnLst/>
            <a:rect l="l" t="t" r="r" b="b"/>
            <a:pathLst>
              <a:path w="804375" h="799987">
                <a:moveTo>
                  <a:pt x="0" y="0"/>
                </a:moveTo>
                <a:lnTo>
                  <a:pt x="804375" y="0"/>
                </a:lnTo>
                <a:lnTo>
                  <a:pt x="804375" y="799987"/>
                </a:lnTo>
                <a:lnTo>
                  <a:pt x="0" y="79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259395" y="5955052"/>
            <a:ext cx="804375" cy="799987"/>
          </a:xfrm>
          <a:custGeom>
            <a:avLst/>
            <a:gdLst/>
            <a:ahLst/>
            <a:cxnLst/>
            <a:rect l="l" t="t" r="r" b="b"/>
            <a:pathLst>
              <a:path w="804375" h="799987">
                <a:moveTo>
                  <a:pt x="0" y="0"/>
                </a:moveTo>
                <a:lnTo>
                  <a:pt x="804375" y="0"/>
                </a:lnTo>
                <a:lnTo>
                  <a:pt x="804375" y="799987"/>
                </a:lnTo>
                <a:lnTo>
                  <a:pt x="0" y="79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3259395" y="7790522"/>
            <a:ext cx="804375" cy="799987"/>
          </a:xfrm>
          <a:custGeom>
            <a:avLst/>
            <a:gdLst/>
            <a:ahLst/>
            <a:cxnLst/>
            <a:rect l="l" t="t" r="r" b="b"/>
            <a:pathLst>
              <a:path w="804375" h="799987">
                <a:moveTo>
                  <a:pt x="0" y="0"/>
                </a:moveTo>
                <a:lnTo>
                  <a:pt x="804375" y="0"/>
                </a:lnTo>
                <a:lnTo>
                  <a:pt x="804375" y="799987"/>
                </a:lnTo>
                <a:lnTo>
                  <a:pt x="0" y="79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3873225" y="4177958"/>
            <a:ext cx="11185755" cy="582019"/>
          </a:xfrm>
          <a:prstGeom prst="rect">
            <a:avLst/>
          </a:prstGeom>
        </p:spPr>
        <p:txBody>
          <a:bodyPr wrap="square" lIns="0" tIns="0" rIns="0" bIns="0" rtlCol="0" anchor="t">
            <a:spAutoFit/>
          </a:bodyPr>
          <a:lstStyle/>
          <a:p>
            <a:pPr algn="ctr">
              <a:lnSpc>
                <a:spcPts val="4900"/>
              </a:lnSpc>
              <a:spcBef>
                <a:spcPct val="0"/>
              </a:spcBef>
            </a:pPr>
            <a:r>
              <a:rPr lang="en-US" sz="3500" dirty="0">
                <a:solidFill>
                  <a:srgbClr val="54465C"/>
                </a:solidFill>
                <a:latin typeface="The Seasons"/>
                <a:ea typeface="The Seasons"/>
                <a:cs typeface="The Seasons"/>
                <a:sym typeface="The Seasons"/>
              </a:rPr>
              <a:t>PROVIDES COMPREHENSIVE PERSONALITY PROFILE</a:t>
            </a:r>
          </a:p>
        </p:txBody>
      </p:sp>
      <p:sp>
        <p:nvSpPr>
          <p:cNvPr id="12" name="TextBox 12"/>
          <p:cNvSpPr txBox="1"/>
          <p:nvPr/>
        </p:nvSpPr>
        <p:spPr>
          <a:xfrm>
            <a:off x="4130445" y="5955213"/>
            <a:ext cx="7199213" cy="663573"/>
          </a:xfrm>
          <a:prstGeom prst="rect">
            <a:avLst/>
          </a:prstGeom>
        </p:spPr>
        <p:txBody>
          <a:bodyPr lIns="0" tIns="0" rIns="0" bIns="0" rtlCol="0" anchor="t">
            <a:spAutoFit/>
          </a:bodyPr>
          <a:lstStyle/>
          <a:p>
            <a:pPr algn="ctr">
              <a:lnSpc>
                <a:spcPts val="4900"/>
              </a:lnSpc>
              <a:spcBef>
                <a:spcPct val="0"/>
              </a:spcBef>
            </a:pPr>
            <a:r>
              <a:rPr lang="en-US" sz="3500" dirty="0">
                <a:solidFill>
                  <a:srgbClr val="54465C"/>
                </a:solidFill>
                <a:latin typeface="The Seasons"/>
                <a:ea typeface="The Seasons"/>
                <a:cs typeface="The Seasons"/>
                <a:sym typeface="The Seasons"/>
              </a:rPr>
              <a:t>IDENTIFIES CLINICAL ISSUES EARLY</a:t>
            </a:r>
          </a:p>
        </p:txBody>
      </p:sp>
      <p:sp>
        <p:nvSpPr>
          <p:cNvPr id="13" name="TextBox 13"/>
          <p:cNvSpPr txBox="1"/>
          <p:nvPr/>
        </p:nvSpPr>
        <p:spPr>
          <a:xfrm>
            <a:off x="4092345" y="7793264"/>
            <a:ext cx="8683823" cy="663573"/>
          </a:xfrm>
          <a:prstGeom prst="rect">
            <a:avLst/>
          </a:prstGeom>
        </p:spPr>
        <p:txBody>
          <a:bodyPr lIns="0" tIns="0" rIns="0" bIns="0" rtlCol="0" anchor="t">
            <a:spAutoFit/>
          </a:bodyPr>
          <a:lstStyle/>
          <a:p>
            <a:pPr algn="ctr">
              <a:lnSpc>
                <a:spcPts val="4900"/>
              </a:lnSpc>
              <a:spcBef>
                <a:spcPct val="0"/>
              </a:spcBef>
            </a:pPr>
            <a:r>
              <a:rPr lang="en-US" sz="3500">
                <a:solidFill>
                  <a:srgbClr val="54465C"/>
                </a:solidFill>
                <a:latin typeface="The Seasons"/>
                <a:ea typeface="The Seasons"/>
                <a:cs typeface="The Seasons"/>
                <a:sym typeface="The Seasons"/>
              </a:rPr>
              <a:t>GUIDES THERAPEUTIC RAPPORT BUILDING</a:t>
            </a:r>
          </a:p>
        </p:txBody>
      </p:sp>
    </p:spTree>
  </p:cSld>
  <p:clrMapOvr>
    <a:masterClrMapping/>
  </p:clrMapOvr>
  <p:transition>
    <p:push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C3B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758464" cy="10287000"/>
            <a:chOff x="0" y="0"/>
            <a:chExt cx="10344619"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0344619" cy="13716000"/>
            </a:xfrm>
            <a:prstGeom prst="rect">
              <a:avLst/>
            </a:prstGeom>
          </p:spPr>
        </p:pic>
      </p:grpSp>
      <p:sp>
        <p:nvSpPr>
          <p:cNvPr id="6" name="TextBox 6"/>
          <p:cNvSpPr txBox="1"/>
          <p:nvPr/>
        </p:nvSpPr>
        <p:spPr>
          <a:xfrm>
            <a:off x="9383224" y="563724"/>
            <a:ext cx="8537189" cy="1718944"/>
          </a:xfrm>
          <a:prstGeom prst="rect">
            <a:avLst/>
          </a:prstGeom>
        </p:spPr>
        <p:txBody>
          <a:bodyPr lIns="0" tIns="0" rIns="0" bIns="0" rtlCol="0" anchor="t">
            <a:spAutoFit/>
          </a:bodyPr>
          <a:lstStyle/>
          <a:p>
            <a:pPr algn="ctr">
              <a:lnSpc>
                <a:spcPts val="6580"/>
              </a:lnSpc>
            </a:pPr>
            <a:r>
              <a:rPr lang="en-US" sz="4700">
                <a:solidFill>
                  <a:srgbClr val="54465C"/>
                </a:solidFill>
                <a:latin typeface="The Seasons"/>
                <a:ea typeface="The Seasons"/>
                <a:cs typeface="The Seasons"/>
                <a:sym typeface="The Seasons"/>
              </a:rPr>
              <a:t>IMPORTANCE IN TREATMENT PLANNING</a:t>
            </a:r>
          </a:p>
        </p:txBody>
      </p:sp>
      <p:sp>
        <p:nvSpPr>
          <p:cNvPr id="12" name="TextBox 12"/>
          <p:cNvSpPr txBox="1"/>
          <p:nvPr/>
        </p:nvSpPr>
        <p:spPr>
          <a:xfrm>
            <a:off x="9144000" y="3153200"/>
            <a:ext cx="9077630"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PERSONALIZES TREATMENT STRATEGIES</a:t>
            </a:r>
          </a:p>
        </p:txBody>
      </p:sp>
      <p:sp>
        <p:nvSpPr>
          <p:cNvPr id="13" name="TextBox 13"/>
          <p:cNvSpPr txBox="1"/>
          <p:nvPr/>
        </p:nvSpPr>
        <p:spPr>
          <a:xfrm>
            <a:off x="9144000" y="4763592"/>
            <a:ext cx="8896259"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IDENTIFIES CO-OCCURING DISORDERS</a:t>
            </a:r>
          </a:p>
        </p:txBody>
      </p:sp>
      <p:sp>
        <p:nvSpPr>
          <p:cNvPr id="14" name="TextBox 14"/>
          <p:cNvSpPr txBox="1"/>
          <p:nvPr/>
        </p:nvSpPr>
        <p:spPr>
          <a:xfrm>
            <a:off x="9383224" y="6373985"/>
            <a:ext cx="8218289" cy="582019"/>
          </a:xfrm>
          <a:prstGeom prst="rect">
            <a:avLst/>
          </a:prstGeom>
        </p:spPr>
        <p:txBody>
          <a:bodyPr wrap="square" lIns="0" tIns="0" rIns="0" bIns="0" rtlCol="0" anchor="t">
            <a:spAutoFit/>
          </a:bodyPr>
          <a:lstStyle/>
          <a:p>
            <a:pPr marL="457200" indent="-457200" algn="ctr">
              <a:lnSpc>
                <a:spcPts val="4900"/>
              </a:lnSpc>
              <a:spcBef>
                <a:spcPct val="0"/>
              </a:spcBef>
              <a:buFont typeface="Wingdings" panose="05000000000000000000" pitchFamily="2" charset="2"/>
              <a:buChar char="Ø"/>
            </a:pPr>
            <a:r>
              <a:rPr lang="en-US" sz="3500" dirty="0">
                <a:solidFill>
                  <a:srgbClr val="54465C"/>
                </a:solidFill>
                <a:latin typeface="The Seasons"/>
                <a:ea typeface="The Seasons"/>
                <a:cs typeface="The Seasons"/>
                <a:sym typeface="The Seasons"/>
              </a:rPr>
              <a:t>ALLOWS FOR A HOLISTIC APPROACH</a:t>
            </a:r>
          </a:p>
        </p:txBody>
      </p:sp>
    </p:spTree>
  </p:cSld>
  <p:clrMapOvr>
    <a:masterClrMapping/>
  </p:clrMapOvr>
  <p:transition>
    <p:push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3EC"/>
        </a:solidFill>
        <a:effectLst/>
      </p:bgPr>
    </p:bg>
    <p:spTree>
      <p:nvGrpSpPr>
        <p:cNvPr id="1" name=""/>
        <p:cNvGrpSpPr/>
        <p:nvPr/>
      </p:nvGrpSpPr>
      <p:grpSpPr>
        <a:xfrm>
          <a:off x="0" y="0"/>
          <a:ext cx="0" cy="0"/>
          <a:chOff x="0" y="0"/>
          <a:chExt cx="0" cy="0"/>
        </a:xfrm>
      </p:grpSpPr>
      <p:sp>
        <p:nvSpPr>
          <p:cNvPr id="2" name="TextBox 2"/>
          <p:cNvSpPr txBox="1"/>
          <p:nvPr/>
        </p:nvSpPr>
        <p:spPr>
          <a:xfrm>
            <a:off x="2522931" y="1104900"/>
            <a:ext cx="13242137" cy="2228850"/>
          </a:xfrm>
          <a:prstGeom prst="rect">
            <a:avLst/>
          </a:prstGeom>
        </p:spPr>
        <p:txBody>
          <a:bodyPr lIns="0" tIns="0" rIns="0" bIns="0" rtlCol="0" anchor="t">
            <a:spAutoFit/>
          </a:bodyPr>
          <a:lstStyle/>
          <a:p>
            <a:pPr algn="ctr">
              <a:lnSpc>
                <a:spcPts val="8400"/>
              </a:lnSpc>
            </a:pPr>
            <a:r>
              <a:rPr lang="en-US" sz="6000" dirty="0">
                <a:solidFill>
                  <a:srgbClr val="54465C"/>
                </a:solidFill>
                <a:latin typeface="The Seasons"/>
                <a:ea typeface="The Seasons"/>
                <a:cs typeface="The Seasons"/>
                <a:sym typeface="The Seasons"/>
              </a:rPr>
              <a:t>Integrating MCMI-IV Data into Treatment</a:t>
            </a:r>
          </a:p>
        </p:txBody>
      </p:sp>
      <p:sp>
        <p:nvSpPr>
          <p:cNvPr id="3" name="Freeform 3"/>
          <p:cNvSpPr/>
          <p:nvPr/>
        </p:nvSpPr>
        <p:spPr>
          <a:xfrm>
            <a:off x="3886200" y="4143114"/>
            <a:ext cx="807880" cy="807880"/>
          </a:xfrm>
          <a:custGeom>
            <a:avLst/>
            <a:gdLst/>
            <a:ahLst/>
            <a:cxnLst/>
            <a:rect l="l" t="t" r="r" b="b"/>
            <a:pathLst>
              <a:path w="807880" h="807880">
                <a:moveTo>
                  <a:pt x="0" y="0"/>
                </a:moveTo>
                <a:lnTo>
                  <a:pt x="807880" y="0"/>
                </a:lnTo>
                <a:lnTo>
                  <a:pt x="807880" y="807880"/>
                </a:lnTo>
                <a:lnTo>
                  <a:pt x="0" y="807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984101" y="4193994"/>
            <a:ext cx="612078" cy="706120"/>
          </a:xfrm>
          <a:prstGeom prst="rect">
            <a:avLst/>
          </a:prstGeom>
        </p:spPr>
        <p:txBody>
          <a:bodyPr lIns="0" tIns="0" rIns="0" bIns="0" rtlCol="0" anchor="t">
            <a:spAutoFit/>
          </a:bodyPr>
          <a:lstStyle/>
          <a:p>
            <a:pPr algn="ctr">
              <a:lnSpc>
                <a:spcPts val="5179"/>
              </a:lnSpc>
            </a:pPr>
            <a:r>
              <a:rPr lang="en-US" sz="3699" dirty="0">
                <a:solidFill>
                  <a:srgbClr val="54465C"/>
                </a:solidFill>
                <a:latin typeface="The Seasons"/>
                <a:ea typeface="The Seasons"/>
                <a:cs typeface="The Seasons"/>
                <a:sym typeface="The Seasons"/>
              </a:rPr>
              <a:t>1</a:t>
            </a:r>
          </a:p>
        </p:txBody>
      </p:sp>
      <p:sp>
        <p:nvSpPr>
          <p:cNvPr id="5" name="Freeform 5"/>
          <p:cNvSpPr/>
          <p:nvPr/>
        </p:nvSpPr>
        <p:spPr>
          <a:xfrm>
            <a:off x="3886200" y="5815430"/>
            <a:ext cx="807880" cy="807880"/>
          </a:xfrm>
          <a:custGeom>
            <a:avLst/>
            <a:gdLst/>
            <a:ahLst/>
            <a:cxnLst/>
            <a:rect l="l" t="t" r="r" b="b"/>
            <a:pathLst>
              <a:path w="807880" h="807880">
                <a:moveTo>
                  <a:pt x="0" y="0"/>
                </a:moveTo>
                <a:lnTo>
                  <a:pt x="807880" y="0"/>
                </a:lnTo>
                <a:lnTo>
                  <a:pt x="807880" y="807880"/>
                </a:lnTo>
                <a:lnTo>
                  <a:pt x="0" y="807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3984101" y="5866310"/>
            <a:ext cx="612078" cy="706120"/>
          </a:xfrm>
          <a:prstGeom prst="rect">
            <a:avLst/>
          </a:prstGeom>
        </p:spPr>
        <p:txBody>
          <a:bodyPr lIns="0" tIns="0" rIns="0" bIns="0" rtlCol="0" anchor="t">
            <a:spAutoFit/>
          </a:bodyPr>
          <a:lstStyle/>
          <a:p>
            <a:pPr algn="ctr">
              <a:lnSpc>
                <a:spcPts val="5179"/>
              </a:lnSpc>
            </a:pPr>
            <a:r>
              <a:rPr lang="en-US" sz="3699" dirty="0">
                <a:solidFill>
                  <a:srgbClr val="54465C"/>
                </a:solidFill>
                <a:latin typeface="The Seasons"/>
                <a:ea typeface="The Seasons"/>
                <a:cs typeface="The Seasons"/>
                <a:sym typeface="The Seasons"/>
              </a:rPr>
              <a:t>2</a:t>
            </a:r>
          </a:p>
        </p:txBody>
      </p:sp>
      <p:sp>
        <p:nvSpPr>
          <p:cNvPr id="7" name="Freeform 7"/>
          <p:cNvSpPr/>
          <p:nvPr/>
        </p:nvSpPr>
        <p:spPr>
          <a:xfrm>
            <a:off x="3886200" y="7487746"/>
            <a:ext cx="807880" cy="807880"/>
          </a:xfrm>
          <a:custGeom>
            <a:avLst/>
            <a:gdLst/>
            <a:ahLst/>
            <a:cxnLst/>
            <a:rect l="l" t="t" r="r" b="b"/>
            <a:pathLst>
              <a:path w="807880" h="807880">
                <a:moveTo>
                  <a:pt x="0" y="0"/>
                </a:moveTo>
                <a:lnTo>
                  <a:pt x="807880" y="0"/>
                </a:lnTo>
                <a:lnTo>
                  <a:pt x="807880" y="807879"/>
                </a:lnTo>
                <a:lnTo>
                  <a:pt x="0" y="8078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3984101" y="7538626"/>
            <a:ext cx="612078" cy="706120"/>
          </a:xfrm>
          <a:prstGeom prst="rect">
            <a:avLst/>
          </a:prstGeom>
        </p:spPr>
        <p:txBody>
          <a:bodyPr lIns="0" tIns="0" rIns="0" bIns="0" rtlCol="0" anchor="t">
            <a:spAutoFit/>
          </a:bodyPr>
          <a:lstStyle/>
          <a:p>
            <a:pPr algn="ctr">
              <a:lnSpc>
                <a:spcPts val="5179"/>
              </a:lnSpc>
            </a:pPr>
            <a:r>
              <a:rPr lang="en-US" sz="3699" dirty="0">
                <a:solidFill>
                  <a:srgbClr val="54465C"/>
                </a:solidFill>
                <a:latin typeface="The Seasons"/>
                <a:ea typeface="The Seasons"/>
                <a:cs typeface="The Seasons"/>
                <a:sym typeface="The Seasons"/>
              </a:rPr>
              <a:t>3</a:t>
            </a:r>
          </a:p>
        </p:txBody>
      </p:sp>
      <p:sp>
        <p:nvSpPr>
          <p:cNvPr id="9" name="TextBox 9"/>
          <p:cNvSpPr txBox="1"/>
          <p:nvPr/>
        </p:nvSpPr>
        <p:spPr>
          <a:xfrm>
            <a:off x="5117645" y="4265210"/>
            <a:ext cx="8052707" cy="618759"/>
          </a:xfrm>
          <a:prstGeom prst="rect">
            <a:avLst/>
          </a:prstGeom>
        </p:spPr>
        <p:txBody>
          <a:bodyPr wrap="square" lIns="0" tIns="0" rIns="0" bIns="0" rtlCol="0" anchor="t">
            <a:spAutoFit/>
          </a:bodyPr>
          <a:lstStyle/>
          <a:p>
            <a:pPr algn="l">
              <a:lnSpc>
                <a:spcPts val="5180"/>
              </a:lnSpc>
            </a:pPr>
            <a:r>
              <a:rPr lang="en-US" sz="3700" spc="185" dirty="0">
                <a:solidFill>
                  <a:srgbClr val="54465C"/>
                </a:solidFill>
                <a:latin typeface="Glacial Indifference"/>
                <a:ea typeface="Glacial Indifference"/>
                <a:cs typeface="Glacial Indifference"/>
                <a:sym typeface="Glacial Indifference"/>
              </a:rPr>
              <a:t>STRUCTURED CLINICAL INTERVIEWS</a:t>
            </a:r>
          </a:p>
        </p:txBody>
      </p:sp>
      <p:sp>
        <p:nvSpPr>
          <p:cNvPr id="10" name="TextBox 10"/>
          <p:cNvSpPr txBox="1"/>
          <p:nvPr/>
        </p:nvSpPr>
        <p:spPr>
          <a:xfrm>
            <a:off x="5117645" y="5811961"/>
            <a:ext cx="8712031" cy="629920"/>
          </a:xfrm>
          <a:prstGeom prst="rect">
            <a:avLst/>
          </a:prstGeom>
        </p:spPr>
        <p:txBody>
          <a:bodyPr lIns="0" tIns="0" rIns="0" bIns="0" rtlCol="0" anchor="t">
            <a:spAutoFit/>
          </a:bodyPr>
          <a:lstStyle/>
          <a:p>
            <a:pPr algn="l">
              <a:lnSpc>
                <a:spcPts val="5179"/>
              </a:lnSpc>
            </a:pPr>
            <a:r>
              <a:rPr lang="en-US" sz="3699" spc="184" dirty="0">
                <a:solidFill>
                  <a:srgbClr val="54465C"/>
                </a:solidFill>
                <a:latin typeface="Glacial Indifference"/>
                <a:ea typeface="Glacial Indifference"/>
                <a:cs typeface="Glacial Indifference"/>
                <a:sym typeface="Glacial Indifference"/>
              </a:rPr>
              <a:t>TAILORED THERAPEUTIC TECHNIQUES</a:t>
            </a:r>
          </a:p>
        </p:txBody>
      </p:sp>
      <p:sp>
        <p:nvSpPr>
          <p:cNvPr id="11" name="TextBox 11"/>
          <p:cNvSpPr txBox="1"/>
          <p:nvPr/>
        </p:nvSpPr>
        <p:spPr>
          <a:xfrm>
            <a:off x="5117645" y="7538626"/>
            <a:ext cx="8281307" cy="618759"/>
          </a:xfrm>
          <a:prstGeom prst="rect">
            <a:avLst/>
          </a:prstGeom>
        </p:spPr>
        <p:txBody>
          <a:bodyPr wrap="square" lIns="0" tIns="0" rIns="0" bIns="0" rtlCol="0" anchor="t">
            <a:spAutoFit/>
          </a:bodyPr>
          <a:lstStyle/>
          <a:p>
            <a:pPr algn="l">
              <a:lnSpc>
                <a:spcPts val="5180"/>
              </a:lnSpc>
            </a:pPr>
            <a:r>
              <a:rPr lang="en-US" sz="3700" spc="185" dirty="0">
                <a:solidFill>
                  <a:srgbClr val="54465C"/>
                </a:solidFill>
                <a:latin typeface="Glacial Indifference"/>
                <a:ea typeface="Glacial Indifference"/>
                <a:cs typeface="Glacial Indifference"/>
                <a:sym typeface="Glacial Indifference"/>
              </a:rPr>
              <a:t>MONITORING TREATMENT PROGRESS</a:t>
            </a:r>
          </a:p>
        </p:txBody>
      </p:sp>
    </p:spTree>
  </p:cSld>
  <p:clrMapOvr>
    <a:masterClrMapping/>
  </p:clrMapOvr>
  <p:transition>
    <p:push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TotalTime>
  <Words>1775</Words>
  <Application>Microsoft Office PowerPoint</Application>
  <PresentationFormat>Custom</PresentationFormat>
  <Paragraphs>112</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The Seasons</vt:lpstr>
      <vt:lpstr>Wingdings</vt:lpstr>
      <vt:lpstr>Arial</vt:lpstr>
      <vt:lpstr>Glacial Indifference</vt:lpstr>
      <vt:lpstr>Calibri</vt:lpstr>
      <vt:lpstr>The Seasons Bold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dc:title>
  <dc:creator>Thigpen, Marcus</dc:creator>
  <cp:lastModifiedBy>Thigpen, Marcus</cp:lastModifiedBy>
  <cp:revision>2</cp:revision>
  <dcterms:created xsi:type="dcterms:W3CDTF">2006-08-16T00:00:00Z</dcterms:created>
  <dcterms:modified xsi:type="dcterms:W3CDTF">2024-09-30T17:42:56Z</dcterms:modified>
  <dc:identifier>DAGR5fCjz_s</dc:identifier>
</cp:coreProperties>
</file>